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"/>
  </p:notesMasterIdLst>
  <p:sldIdLst>
    <p:sldId id="256" r:id="rId2"/>
    <p:sldId id="262" r:id="rId3"/>
    <p:sldId id="274" r:id="rId4"/>
    <p:sldId id="269" r:id="rId5"/>
    <p:sldId id="278" r:id="rId6"/>
    <p:sldId id="261" r:id="rId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58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EC4F8C-5474-4653-9600-35348282AAC3}" v="4" dt="2023-06-14T10:45:06.9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6208"/>
  </p:normalViewPr>
  <p:slideViewPr>
    <p:cSldViewPr showGuides="1">
      <p:cViewPr varScale="1">
        <p:scale>
          <a:sx n="106" d="100"/>
          <a:sy n="106" d="100"/>
        </p:scale>
        <p:origin x="176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>
        <p:scale>
          <a:sx n="125" d="100"/>
          <a:sy n="125" d="100"/>
        </p:scale>
        <p:origin x="3012" y="-3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승재" userId="d6cf7f04-82ed-4249-80b4-22822ac38010" providerId="ADAL" clId="{9010A380-715E-4068-801C-5273B4AD878E}"/>
    <pc:docChg chg="undo redo custSel addSld delSld modSld sldOrd">
      <pc:chgData name="박승재" userId="d6cf7f04-82ed-4249-80b4-22822ac38010" providerId="ADAL" clId="{9010A380-715E-4068-801C-5273B4AD878E}" dt="2023-05-01T05:43:52.081" v="1529" actId="113"/>
      <pc:docMkLst>
        <pc:docMk/>
      </pc:docMkLst>
      <pc:sldChg chg="modSp mod">
        <pc:chgData name="박승재" userId="d6cf7f04-82ed-4249-80b4-22822ac38010" providerId="ADAL" clId="{9010A380-715E-4068-801C-5273B4AD878E}" dt="2023-04-27T14:42:01.045" v="1426" actId="20577"/>
        <pc:sldMkLst>
          <pc:docMk/>
          <pc:sldMk cId="2366643029" sldId="256"/>
        </pc:sldMkLst>
        <pc:spChg chg="mod">
          <ac:chgData name="박승재" userId="d6cf7f04-82ed-4249-80b4-22822ac38010" providerId="ADAL" clId="{9010A380-715E-4068-801C-5273B4AD878E}" dt="2023-04-27T14:42:01.045" v="1426" actId="20577"/>
          <ac:spMkLst>
            <pc:docMk/>
            <pc:sldMk cId="2366643029" sldId="256"/>
            <ac:spMk id="3" creationId="{00000000-0000-0000-0000-000000000000}"/>
          </ac:spMkLst>
        </pc:spChg>
      </pc:sldChg>
      <pc:sldChg chg="modSp mod">
        <pc:chgData name="박승재" userId="d6cf7f04-82ed-4249-80b4-22822ac38010" providerId="ADAL" clId="{9010A380-715E-4068-801C-5273B4AD878E}" dt="2023-05-01T05:43:52.081" v="1529" actId="113"/>
        <pc:sldMkLst>
          <pc:docMk/>
          <pc:sldMk cId="1090132190" sldId="257"/>
        </pc:sldMkLst>
        <pc:spChg chg="mod">
          <ac:chgData name="박승재" userId="d6cf7f04-82ed-4249-80b4-22822ac38010" providerId="ADAL" clId="{9010A380-715E-4068-801C-5273B4AD878E}" dt="2023-05-01T05:43:52.081" v="1529" actId="113"/>
          <ac:spMkLst>
            <pc:docMk/>
            <pc:sldMk cId="1090132190" sldId="257"/>
            <ac:spMk id="3" creationId="{00000000-0000-0000-0000-000000000000}"/>
          </ac:spMkLst>
        </pc:spChg>
      </pc:sldChg>
      <pc:sldChg chg="modSp mod">
        <pc:chgData name="박승재" userId="d6cf7f04-82ed-4249-80b4-22822ac38010" providerId="ADAL" clId="{9010A380-715E-4068-801C-5273B4AD878E}" dt="2023-04-27T14:35:35.817" v="1389" actId="20577"/>
        <pc:sldMkLst>
          <pc:docMk/>
          <pc:sldMk cId="290968138" sldId="259"/>
        </pc:sldMkLst>
        <pc:graphicFrameChg chg="mod modGraphic">
          <ac:chgData name="박승재" userId="d6cf7f04-82ed-4249-80b4-22822ac38010" providerId="ADAL" clId="{9010A380-715E-4068-801C-5273B4AD878E}" dt="2023-04-27T14:35:35.817" v="1389" actId="20577"/>
          <ac:graphicFrameMkLst>
            <pc:docMk/>
            <pc:sldMk cId="290968138" sldId="259"/>
            <ac:graphicFrameMk id="4" creationId="{00000000-0000-0000-0000-000000000000}"/>
          </ac:graphicFrameMkLst>
        </pc:graphicFrameChg>
      </pc:sldChg>
      <pc:sldChg chg="modSp mod">
        <pc:chgData name="박승재" userId="d6cf7f04-82ed-4249-80b4-22822ac38010" providerId="ADAL" clId="{9010A380-715E-4068-801C-5273B4AD878E}" dt="2023-04-27T14:26:32.036" v="1329" actId="20577"/>
        <pc:sldMkLst>
          <pc:docMk/>
          <pc:sldMk cId="892555055" sldId="261"/>
        </pc:sldMkLst>
        <pc:graphicFrameChg chg="modGraphic">
          <ac:chgData name="박승재" userId="d6cf7f04-82ed-4249-80b4-22822ac38010" providerId="ADAL" clId="{9010A380-715E-4068-801C-5273B4AD878E}" dt="2023-04-27T14:26:32.036" v="1329" actId="20577"/>
          <ac:graphicFrameMkLst>
            <pc:docMk/>
            <pc:sldMk cId="892555055" sldId="261"/>
            <ac:graphicFrameMk id="6" creationId="{00000000-0000-0000-0000-000000000000}"/>
          </ac:graphicFrameMkLst>
        </pc:graphicFrameChg>
      </pc:sldChg>
      <pc:sldChg chg="addSp modSp mod">
        <pc:chgData name="박승재" userId="d6cf7f04-82ed-4249-80b4-22822ac38010" providerId="ADAL" clId="{9010A380-715E-4068-801C-5273B4AD878E}" dt="2023-04-26T05:35:11.495" v="358" actId="20577"/>
        <pc:sldMkLst>
          <pc:docMk/>
          <pc:sldMk cId="3987404936" sldId="262"/>
        </pc:sldMkLst>
        <pc:spChg chg="add mod">
          <ac:chgData name="박승재" userId="d6cf7f04-82ed-4249-80b4-22822ac38010" providerId="ADAL" clId="{9010A380-715E-4068-801C-5273B4AD878E}" dt="2023-04-26T05:10:11.933" v="190" actId="1076"/>
          <ac:spMkLst>
            <pc:docMk/>
            <pc:sldMk cId="3987404936" sldId="262"/>
            <ac:spMk id="5" creationId="{32CEC400-5EDB-8531-0993-022EF7A09985}"/>
          </ac:spMkLst>
        </pc:spChg>
        <pc:spChg chg="mod">
          <ac:chgData name="박승재" userId="d6cf7f04-82ed-4249-80b4-22822ac38010" providerId="ADAL" clId="{9010A380-715E-4068-801C-5273B4AD878E}" dt="2023-04-26T05:34:57.937" v="346" actId="14100"/>
          <ac:spMkLst>
            <pc:docMk/>
            <pc:sldMk cId="3987404936" sldId="262"/>
            <ac:spMk id="20" creationId="{281A7E35-161A-1B80-E05A-29CA57FB80F3}"/>
          </ac:spMkLst>
        </pc:spChg>
        <pc:spChg chg="mod">
          <ac:chgData name="박승재" userId="d6cf7f04-82ed-4249-80b4-22822ac38010" providerId="ADAL" clId="{9010A380-715E-4068-801C-5273B4AD878E}" dt="2023-04-26T05:35:11.495" v="358" actId="20577"/>
          <ac:spMkLst>
            <pc:docMk/>
            <pc:sldMk cId="3987404936" sldId="262"/>
            <ac:spMk id="28" creationId="{5CBF96E1-99F5-B509-0386-6898BE61EB83}"/>
          </ac:spMkLst>
        </pc:spChg>
        <pc:spChg chg="mod">
          <ac:chgData name="박승재" userId="d6cf7f04-82ed-4249-80b4-22822ac38010" providerId="ADAL" clId="{9010A380-715E-4068-801C-5273B4AD878E}" dt="2023-04-26T05:10:00.005" v="188"/>
          <ac:spMkLst>
            <pc:docMk/>
            <pc:sldMk cId="3987404936" sldId="262"/>
            <ac:spMk id="59" creationId="{494858CE-2585-221E-0E60-83CBEDAA278B}"/>
          </ac:spMkLst>
        </pc:spChg>
        <pc:cxnChg chg="add mod">
          <ac:chgData name="박승재" userId="d6cf7f04-82ed-4249-80b4-22822ac38010" providerId="ADAL" clId="{9010A380-715E-4068-801C-5273B4AD878E}" dt="2023-04-26T05:10:21.956" v="192" actId="13822"/>
          <ac:cxnSpMkLst>
            <pc:docMk/>
            <pc:sldMk cId="3987404936" sldId="262"/>
            <ac:cxnSpMk id="7" creationId="{7AC86267-B7FE-A573-E74C-E8975ED49135}"/>
          </ac:cxnSpMkLst>
        </pc:cxnChg>
        <pc:cxnChg chg="mod">
          <ac:chgData name="박승재" userId="d6cf7f04-82ed-4249-80b4-22822ac38010" providerId="ADAL" clId="{9010A380-715E-4068-801C-5273B4AD878E}" dt="2023-04-26T05:34:57.937" v="346" actId="14100"/>
          <ac:cxnSpMkLst>
            <pc:docMk/>
            <pc:sldMk cId="3987404936" sldId="262"/>
            <ac:cxnSpMk id="23" creationId="{A19A2629-E78E-4199-76AE-1BC37FC9E0E0}"/>
          </ac:cxnSpMkLst>
        </pc:cxnChg>
        <pc:cxnChg chg="mod">
          <ac:chgData name="박승재" userId="d6cf7f04-82ed-4249-80b4-22822ac38010" providerId="ADAL" clId="{9010A380-715E-4068-801C-5273B4AD878E}" dt="2023-04-26T05:35:07.474" v="357" actId="14100"/>
          <ac:cxnSpMkLst>
            <pc:docMk/>
            <pc:sldMk cId="3987404936" sldId="262"/>
            <ac:cxnSpMk id="38" creationId="{24D368EE-57ED-059F-71D8-5F330EA6D6FA}"/>
          </ac:cxnSpMkLst>
        </pc:cxnChg>
        <pc:cxnChg chg="mod">
          <ac:chgData name="박승재" userId="d6cf7f04-82ed-4249-80b4-22822ac38010" providerId="ADAL" clId="{9010A380-715E-4068-801C-5273B4AD878E}" dt="2023-04-26T05:34:57.937" v="346" actId="14100"/>
          <ac:cxnSpMkLst>
            <pc:docMk/>
            <pc:sldMk cId="3987404936" sldId="262"/>
            <ac:cxnSpMk id="43" creationId="{29A8E72B-447A-05E9-EDC2-E01FCA07F7E4}"/>
          </ac:cxnSpMkLst>
        </pc:cxnChg>
        <pc:cxnChg chg="mod">
          <ac:chgData name="박승재" userId="d6cf7f04-82ed-4249-80b4-22822ac38010" providerId="ADAL" clId="{9010A380-715E-4068-801C-5273B4AD878E}" dt="2023-04-26T05:35:07.474" v="357" actId="14100"/>
          <ac:cxnSpMkLst>
            <pc:docMk/>
            <pc:sldMk cId="3987404936" sldId="262"/>
            <ac:cxnSpMk id="47" creationId="{03CF6283-7451-F418-F7CB-37573B1224F8}"/>
          </ac:cxnSpMkLst>
        </pc:cxnChg>
      </pc:sldChg>
      <pc:sldChg chg="modSp mod">
        <pc:chgData name="박승재" userId="d6cf7f04-82ed-4249-80b4-22822ac38010" providerId="ADAL" clId="{9010A380-715E-4068-801C-5273B4AD878E}" dt="2023-04-27T14:40:30.070" v="1419" actId="255"/>
        <pc:sldMkLst>
          <pc:docMk/>
          <pc:sldMk cId="1340200319" sldId="263"/>
        </pc:sldMkLst>
        <pc:spChg chg="mod">
          <ac:chgData name="박승재" userId="d6cf7f04-82ed-4249-80b4-22822ac38010" providerId="ADAL" clId="{9010A380-715E-4068-801C-5273B4AD878E}" dt="2023-04-27T12:05:48.962" v="379"/>
          <ac:spMkLst>
            <pc:docMk/>
            <pc:sldMk cId="1340200319" sldId="263"/>
            <ac:spMk id="2" creationId="{DA97B4B2-E96E-0919-82B2-81915894DDC2}"/>
          </ac:spMkLst>
        </pc:spChg>
        <pc:spChg chg="mod">
          <ac:chgData name="박승재" userId="d6cf7f04-82ed-4249-80b4-22822ac38010" providerId="ADAL" clId="{9010A380-715E-4068-801C-5273B4AD878E}" dt="2023-04-27T14:40:30.070" v="1419" actId="255"/>
          <ac:spMkLst>
            <pc:docMk/>
            <pc:sldMk cId="1340200319" sldId="263"/>
            <ac:spMk id="3" creationId="{1D1C1831-5317-BA92-CFD1-7A63DDBFB52A}"/>
          </ac:spMkLst>
        </pc:spChg>
      </pc:sldChg>
      <pc:sldChg chg="delSp modSp del mod">
        <pc:chgData name="박승재" userId="d6cf7f04-82ed-4249-80b4-22822ac38010" providerId="ADAL" clId="{9010A380-715E-4068-801C-5273B4AD878E}" dt="2023-04-26T05:33:24.932" v="253" actId="47"/>
        <pc:sldMkLst>
          <pc:docMk/>
          <pc:sldMk cId="4260883558" sldId="264"/>
        </pc:sldMkLst>
        <pc:spChg chg="del mod">
          <ac:chgData name="박승재" userId="d6cf7f04-82ed-4249-80b4-22822ac38010" providerId="ADAL" clId="{9010A380-715E-4068-801C-5273B4AD878E}" dt="2023-04-26T05:33:06.392" v="252" actId="478"/>
          <ac:spMkLst>
            <pc:docMk/>
            <pc:sldMk cId="4260883558" sldId="264"/>
            <ac:spMk id="9" creationId="{F6D58E1B-ECD0-86AE-C396-B3615886A95F}"/>
          </ac:spMkLst>
        </pc:spChg>
        <pc:spChg chg="del">
          <ac:chgData name="박승재" userId="d6cf7f04-82ed-4249-80b4-22822ac38010" providerId="ADAL" clId="{9010A380-715E-4068-801C-5273B4AD878E}" dt="2023-04-26T05:33:01.530" v="250" actId="478"/>
          <ac:spMkLst>
            <pc:docMk/>
            <pc:sldMk cId="4260883558" sldId="264"/>
            <ac:spMk id="29" creationId="{4B551627-F119-9034-A8C0-057D94FA8A85}"/>
          </ac:spMkLst>
        </pc:spChg>
        <pc:grpChg chg="del mod">
          <ac:chgData name="박승재" userId="d6cf7f04-82ed-4249-80b4-22822ac38010" providerId="ADAL" clId="{9010A380-715E-4068-801C-5273B4AD878E}" dt="2023-04-26T05:32:59.279" v="249" actId="478"/>
          <ac:grpSpMkLst>
            <pc:docMk/>
            <pc:sldMk cId="4260883558" sldId="264"/>
            <ac:grpSpMk id="28" creationId="{4E40F538-27D9-95D3-006D-1E284848A6C6}"/>
          </ac:grpSpMkLst>
        </pc:grpChg>
        <pc:picChg chg="del">
          <ac:chgData name="박승재" userId="d6cf7f04-82ed-4249-80b4-22822ac38010" providerId="ADAL" clId="{9010A380-715E-4068-801C-5273B4AD878E}" dt="2023-04-26T05:32:55.745" v="246" actId="478"/>
          <ac:picMkLst>
            <pc:docMk/>
            <pc:sldMk cId="4260883558" sldId="264"/>
            <ac:picMk id="4102" creationId="{C4D17268-5328-1091-41DF-A48250FF737A}"/>
          </ac:picMkLst>
        </pc:picChg>
        <pc:picChg chg="del">
          <ac:chgData name="박승재" userId="d6cf7f04-82ed-4249-80b4-22822ac38010" providerId="ADAL" clId="{9010A380-715E-4068-801C-5273B4AD878E}" dt="2023-04-26T05:32:57.394" v="247" actId="478"/>
          <ac:picMkLst>
            <pc:docMk/>
            <pc:sldMk cId="4260883558" sldId="264"/>
            <ac:picMk id="4104" creationId="{B2131B8C-BECC-E46E-F038-205295875A97}"/>
          </ac:picMkLst>
        </pc:picChg>
      </pc:sldChg>
      <pc:sldChg chg="addSp delSp modSp mod">
        <pc:chgData name="박승재" userId="d6cf7f04-82ed-4249-80b4-22822ac38010" providerId="ADAL" clId="{9010A380-715E-4068-801C-5273B4AD878E}" dt="2023-04-27T14:31:33.536" v="1361" actId="122"/>
        <pc:sldMkLst>
          <pc:docMk/>
          <pc:sldMk cId="4227912508" sldId="269"/>
        </pc:sldMkLst>
        <pc:spChg chg="del">
          <ac:chgData name="박승재" userId="d6cf7f04-82ed-4249-80b4-22822ac38010" providerId="ADAL" clId="{9010A380-715E-4068-801C-5273B4AD878E}" dt="2023-04-27T13:29:30.070" v="404" actId="478"/>
          <ac:spMkLst>
            <pc:docMk/>
            <pc:sldMk cId="4227912508" sldId="269"/>
            <ac:spMk id="3" creationId="{3AC8AAFF-5A8F-392A-5959-2507681A1226}"/>
          </ac:spMkLst>
        </pc:spChg>
        <pc:spChg chg="mod">
          <ac:chgData name="박승재" userId="d6cf7f04-82ed-4249-80b4-22822ac38010" providerId="ADAL" clId="{9010A380-715E-4068-801C-5273B4AD878E}" dt="2023-04-27T13:31:03.533" v="515" actId="1038"/>
          <ac:spMkLst>
            <pc:docMk/>
            <pc:sldMk cId="4227912508" sldId="269"/>
            <ac:spMk id="4" creationId="{4485D4D4-6535-B41B-E4D8-BFD7AC47E2A1}"/>
          </ac:spMkLst>
        </pc:spChg>
        <pc:spChg chg="del">
          <ac:chgData name="박승재" userId="d6cf7f04-82ed-4249-80b4-22822ac38010" providerId="ADAL" clId="{9010A380-715E-4068-801C-5273B4AD878E}" dt="2023-04-27T13:29:31.206" v="405" actId="478"/>
          <ac:spMkLst>
            <pc:docMk/>
            <pc:sldMk cId="4227912508" sldId="269"/>
            <ac:spMk id="8" creationId="{1763110E-44BC-F2CE-6727-AE4F4E13B3F2}"/>
          </ac:spMkLst>
        </pc:spChg>
        <pc:spChg chg="add mod">
          <ac:chgData name="박승재" userId="d6cf7f04-82ed-4249-80b4-22822ac38010" providerId="ADAL" clId="{9010A380-715E-4068-801C-5273B4AD878E}" dt="2023-04-27T14:31:33.536" v="1361" actId="122"/>
          <ac:spMkLst>
            <pc:docMk/>
            <pc:sldMk cId="4227912508" sldId="269"/>
            <ac:spMk id="9" creationId="{54DB23A7-435C-1D2B-EB65-215E4F7E671F}"/>
          </ac:spMkLst>
        </pc:spChg>
        <pc:spChg chg="add mod">
          <ac:chgData name="박승재" userId="d6cf7f04-82ed-4249-80b4-22822ac38010" providerId="ADAL" clId="{9010A380-715E-4068-801C-5273B4AD878E}" dt="2023-04-27T13:31:05.722" v="517" actId="1036"/>
          <ac:spMkLst>
            <pc:docMk/>
            <pc:sldMk cId="4227912508" sldId="269"/>
            <ac:spMk id="10" creationId="{37FB9AA7-3216-A318-C32D-F8F2BD249FA3}"/>
          </ac:spMkLst>
        </pc:spChg>
        <pc:spChg chg="add mod">
          <ac:chgData name="박승재" userId="d6cf7f04-82ed-4249-80b4-22822ac38010" providerId="ADAL" clId="{9010A380-715E-4068-801C-5273B4AD878E}" dt="2023-04-27T13:31:09.214" v="520" actId="1035"/>
          <ac:spMkLst>
            <pc:docMk/>
            <pc:sldMk cId="4227912508" sldId="269"/>
            <ac:spMk id="11" creationId="{1A77C62B-E1CB-7B4E-A22C-DC5B4F271E4C}"/>
          </ac:spMkLst>
        </pc:spChg>
        <pc:spChg chg="add mod">
          <ac:chgData name="박승재" userId="d6cf7f04-82ed-4249-80b4-22822ac38010" providerId="ADAL" clId="{9010A380-715E-4068-801C-5273B4AD878E}" dt="2023-04-27T13:31:15.800" v="526"/>
          <ac:spMkLst>
            <pc:docMk/>
            <pc:sldMk cId="4227912508" sldId="269"/>
            <ac:spMk id="12" creationId="{29696ACF-1E1B-2158-EBBA-773F8A3CEE1B}"/>
          </ac:spMkLst>
        </pc:spChg>
        <pc:spChg chg="add mod">
          <ac:chgData name="박승재" userId="d6cf7f04-82ed-4249-80b4-22822ac38010" providerId="ADAL" clId="{9010A380-715E-4068-801C-5273B4AD878E}" dt="2023-04-27T13:31:34.554" v="541" actId="20577"/>
          <ac:spMkLst>
            <pc:docMk/>
            <pc:sldMk cId="4227912508" sldId="269"/>
            <ac:spMk id="13" creationId="{507291AD-1ECD-A141-0A1D-B8CA734083D1}"/>
          </ac:spMkLst>
        </pc:spChg>
        <pc:spChg chg="add mod">
          <ac:chgData name="박승재" userId="d6cf7f04-82ed-4249-80b4-22822ac38010" providerId="ADAL" clId="{9010A380-715E-4068-801C-5273B4AD878E}" dt="2023-04-27T13:31:43.601" v="551"/>
          <ac:spMkLst>
            <pc:docMk/>
            <pc:sldMk cId="4227912508" sldId="269"/>
            <ac:spMk id="14" creationId="{E4F7AE0B-B015-0BAA-EAC1-9023EE46F90E}"/>
          </ac:spMkLst>
        </pc:spChg>
        <pc:spChg chg="add del mod">
          <ac:chgData name="박승재" userId="d6cf7f04-82ed-4249-80b4-22822ac38010" providerId="ADAL" clId="{9010A380-715E-4068-801C-5273B4AD878E}" dt="2023-04-27T13:34:57.680" v="666"/>
          <ac:spMkLst>
            <pc:docMk/>
            <pc:sldMk cId="4227912508" sldId="269"/>
            <ac:spMk id="15" creationId="{391BFBC9-D4A9-56B1-C9A4-0642CB1A7A8E}"/>
          </ac:spMkLst>
        </pc:spChg>
        <pc:spChg chg="add mod">
          <ac:chgData name="박승재" userId="d6cf7f04-82ed-4249-80b4-22822ac38010" providerId="ADAL" clId="{9010A380-715E-4068-801C-5273B4AD878E}" dt="2023-04-27T14:30:37.022" v="1351" actId="1076"/>
          <ac:spMkLst>
            <pc:docMk/>
            <pc:sldMk cId="4227912508" sldId="269"/>
            <ac:spMk id="16" creationId="{ECDAFD2D-EC1A-42CD-214F-1DB59F1C7310}"/>
          </ac:spMkLst>
        </pc:spChg>
        <pc:spChg chg="add mod">
          <ac:chgData name="박승재" userId="d6cf7f04-82ed-4249-80b4-22822ac38010" providerId="ADAL" clId="{9010A380-715E-4068-801C-5273B4AD878E}" dt="2023-04-27T14:30:44.461" v="1356" actId="1076"/>
          <ac:spMkLst>
            <pc:docMk/>
            <pc:sldMk cId="4227912508" sldId="269"/>
            <ac:spMk id="17" creationId="{43E9D4DD-626B-8ECB-03F0-8909B5DB8A6F}"/>
          </ac:spMkLst>
        </pc:spChg>
        <pc:picChg chg="del">
          <ac:chgData name="박승재" userId="d6cf7f04-82ed-4249-80b4-22822ac38010" providerId="ADAL" clId="{9010A380-715E-4068-801C-5273B4AD878E}" dt="2023-04-27T13:29:27.381" v="403" actId="478"/>
          <ac:picMkLst>
            <pc:docMk/>
            <pc:sldMk cId="4227912508" sldId="269"/>
            <ac:picMk id="6" creationId="{72F756CF-56C7-1A63-8C42-DC3D86A0D7D2}"/>
          </ac:picMkLst>
        </pc:picChg>
        <pc:picChg chg="add mod ord">
          <ac:chgData name="박승재" userId="d6cf7f04-82ed-4249-80b4-22822ac38010" providerId="ADAL" clId="{9010A380-715E-4068-801C-5273B4AD878E}" dt="2023-04-27T13:29:58.672" v="418" actId="1076"/>
          <ac:picMkLst>
            <pc:docMk/>
            <pc:sldMk cId="4227912508" sldId="269"/>
            <ac:picMk id="7" creationId="{809652DD-697C-4083-9BEF-221F1B0B12C7}"/>
          </ac:picMkLst>
        </pc:picChg>
      </pc:sldChg>
      <pc:sldChg chg="del">
        <pc:chgData name="박승재" userId="d6cf7f04-82ed-4249-80b4-22822ac38010" providerId="ADAL" clId="{9010A380-715E-4068-801C-5273B4AD878E}" dt="2023-04-27T13:29:34.126" v="407" actId="47"/>
        <pc:sldMkLst>
          <pc:docMk/>
          <pc:sldMk cId="3257341552" sldId="270"/>
        </pc:sldMkLst>
      </pc:sldChg>
      <pc:sldChg chg="addSp delSp modSp new mod">
        <pc:chgData name="박승재" userId="d6cf7f04-82ed-4249-80b4-22822ac38010" providerId="ADAL" clId="{9010A380-715E-4068-801C-5273B4AD878E}" dt="2023-04-27T14:26:57.480" v="1335" actId="1076"/>
        <pc:sldMkLst>
          <pc:docMk/>
          <pc:sldMk cId="1408853019" sldId="276"/>
        </pc:sldMkLst>
        <pc:spChg chg="mod">
          <ac:chgData name="박승재" userId="d6cf7f04-82ed-4249-80b4-22822ac38010" providerId="ADAL" clId="{9010A380-715E-4068-801C-5273B4AD878E}" dt="2023-04-27T12:05:59.367" v="397"/>
          <ac:spMkLst>
            <pc:docMk/>
            <pc:sldMk cId="1408853019" sldId="276"/>
            <ac:spMk id="2" creationId="{FA40089F-5A36-0778-9666-A97A43EC4E47}"/>
          </ac:spMkLst>
        </pc:spChg>
        <pc:spChg chg="del">
          <ac:chgData name="박승재" userId="d6cf7f04-82ed-4249-80b4-22822ac38010" providerId="ADAL" clId="{9010A380-715E-4068-801C-5273B4AD878E}" dt="2023-04-27T12:05:50.248" v="380" actId="22"/>
          <ac:spMkLst>
            <pc:docMk/>
            <pc:sldMk cId="1408853019" sldId="276"/>
            <ac:spMk id="3" creationId="{4554FBA5-EE64-E6B9-2A4D-9FB002F80571}"/>
          </ac:spMkLst>
        </pc:spChg>
        <pc:picChg chg="add mod ord">
          <ac:chgData name="박승재" userId="d6cf7f04-82ed-4249-80b4-22822ac38010" providerId="ADAL" clId="{9010A380-715E-4068-801C-5273B4AD878E}" dt="2023-04-27T14:26:57.480" v="1335" actId="1076"/>
          <ac:picMkLst>
            <pc:docMk/>
            <pc:sldMk cId="1408853019" sldId="276"/>
            <ac:picMk id="5" creationId="{C4EDA547-7391-8E57-263A-D6D7FD1702E4}"/>
          </ac:picMkLst>
        </pc:picChg>
      </pc:sldChg>
      <pc:sldChg chg="addSp modSp new mod ord">
        <pc:chgData name="박승재" userId="d6cf7f04-82ed-4249-80b4-22822ac38010" providerId="ADAL" clId="{9010A380-715E-4068-801C-5273B4AD878E}" dt="2023-04-27T14:24:31.166" v="1323" actId="1076"/>
        <pc:sldMkLst>
          <pc:docMk/>
          <pc:sldMk cId="820476797" sldId="277"/>
        </pc:sldMkLst>
        <pc:spChg chg="mod">
          <ac:chgData name="박승재" userId="d6cf7f04-82ed-4249-80b4-22822ac38010" providerId="ADAL" clId="{9010A380-715E-4068-801C-5273B4AD878E}" dt="2023-04-27T13:35:09.758" v="682"/>
          <ac:spMkLst>
            <pc:docMk/>
            <pc:sldMk cId="820476797" sldId="277"/>
            <ac:spMk id="2" creationId="{BC364546-578D-4A26-D4AC-217A45C81BD9}"/>
          </ac:spMkLst>
        </pc:spChg>
        <pc:spChg chg="mod">
          <ac:chgData name="박승재" userId="d6cf7f04-82ed-4249-80b4-22822ac38010" providerId="ADAL" clId="{9010A380-715E-4068-801C-5273B4AD878E}" dt="2023-04-27T14:23:07.232" v="1205"/>
          <ac:spMkLst>
            <pc:docMk/>
            <pc:sldMk cId="820476797" sldId="277"/>
            <ac:spMk id="3" creationId="{DBC2238D-5ABB-E1C1-67CF-56F9BDC743BA}"/>
          </ac:spMkLst>
        </pc:spChg>
        <pc:spChg chg="add mod">
          <ac:chgData name="박승재" userId="d6cf7f04-82ed-4249-80b4-22822ac38010" providerId="ADAL" clId="{9010A380-715E-4068-801C-5273B4AD878E}" dt="2023-04-27T14:23:32.552" v="1208" actId="207"/>
          <ac:spMkLst>
            <pc:docMk/>
            <pc:sldMk cId="820476797" sldId="277"/>
            <ac:spMk id="6" creationId="{5A6A85AD-67C5-5382-9845-3E23B6A50EA3}"/>
          </ac:spMkLst>
        </pc:spChg>
        <pc:spChg chg="add mod">
          <ac:chgData name="박승재" userId="d6cf7f04-82ed-4249-80b4-22822ac38010" providerId="ADAL" clId="{9010A380-715E-4068-801C-5273B4AD878E}" dt="2023-04-27T14:24:31.166" v="1323" actId="1076"/>
          <ac:spMkLst>
            <pc:docMk/>
            <pc:sldMk cId="820476797" sldId="277"/>
            <ac:spMk id="7" creationId="{A420103F-E988-6500-8674-F3F8F13E8F3C}"/>
          </ac:spMkLst>
        </pc:spChg>
        <pc:picChg chg="add mod modCrop">
          <ac:chgData name="박승재" userId="d6cf7f04-82ed-4249-80b4-22822ac38010" providerId="ADAL" clId="{9010A380-715E-4068-801C-5273B4AD878E}" dt="2023-04-27T14:22:56.517" v="1193" actId="1076"/>
          <ac:picMkLst>
            <pc:docMk/>
            <pc:sldMk cId="820476797" sldId="277"/>
            <ac:picMk id="5" creationId="{1D31FBD9-E9A6-EB88-7D10-E0DF61C86046}"/>
          </ac:picMkLst>
        </pc:picChg>
      </pc:sldChg>
    </pc:docChg>
  </pc:docChgLst>
  <pc:docChgLst>
    <pc:chgData name="박승재" userId="d6cf7f04-82ed-4249-80b4-22822ac38010" providerId="ADAL" clId="{E2EC4F8C-5474-4653-9600-35348282AAC3}"/>
    <pc:docChg chg="undo custSel modSld">
      <pc:chgData name="박승재" userId="d6cf7f04-82ed-4249-80b4-22822ac38010" providerId="ADAL" clId="{E2EC4F8C-5474-4653-9600-35348282AAC3}" dt="2023-06-14T10:46:11.255" v="169" actId="1035"/>
      <pc:docMkLst>
        <pc:docMk/>
      </pc:docMkLst>
      <pc:sldChg chg="addSp delSp modSp mod">
        <pc:chgData name="박승재" userId="d6cf7f04-82ed-4249-80b4-22822ac38010" providerId="ADAL" clId="{E2EC4F8C-5474-4653-9600-35348282AAC3}" dt="2023-06-14T10:46:11.255" v="169" actId="1035"/>
        <pc:sldMkLst>
          <pc:docMk/>
          <pc:sldMk cId="3987404936" sldId="262"/>
        </pc:sldMkLst>
        <pc:spChg chg="add mod">
          <ac:chgData name="박승재" userId="d6cf7f04-82ed-4249-80b4-22822ac38010" providerId="ADAL" clId="{E2EC4F8C-5474-4653-9600-35348282AAC3}" dt="2023-06-14T10:45:06.933" v="108" actId="164"/>
          <ac:spMkLst>
            <pc:docMk/>
            <pc:sldMk cId="3987404936" sldId="262"/>
            <ac:spMk id="4" creationId="{D286F592-7AF3-5BE0-2B3C-097E58CE894D}"/>
          </ac:spMkLst>
        </pc:spChg>
        <pc:spChg chg="add mod">
          <ac:chgData name="박승재" userId="d6cf7f04-82ed-4249-80b4-22822ac38010" providerId="ADAL" clId="{E2EC4F8C-5474-4653-9600-35348282AAC3}" dt="2023-06-14T10:45:46.893" v="148" actId="403"/>
          <ac:spMkLst>
            <pc:docMk/>
            <pc:sldMk cId="3987404936" sldId="262"/>
            <ac:spMk id="5" creationId="{EACA1125-5BF3-3CD6-A17B-57AE26EB7B24}"/>
          </ac:spMkLst>
        </pc:spChg>
        <pc:spChg chg="add mod">
          <ac:chgData name="박승재" userId="d6cf7f04-82ed-4249-80b4-22822ac38010" providerId="ADAL" clId="{E2EC4F8C-5474-4653-9600-35348282AAC3}" dt="2023-06-14T10:45:55.175" v="153" actId="403"/>
          <ac:spMkLst>
            <pc:docMk/>
            <pc:sldMk cId="3987404936" sldId="262"/>
            <ac:spMk id="6" creationId="{59C90DFB-2141-0C56-7EB9-1FDC4398635D}"/>
          </ac:spMkLst>
        </pc:spChg>
        <pc:spChg chg="add mod">
          <ac:chgData name="박승재" userId="d6cf7f04-82ed-4249-80b4-22822ac38010" providerId="ADAL" clId="{E2EC4F8C-5474-4653-9600-35348282AAC3}" dt="2023-06-14T10:45:58.661" v="159" actId="403"/>
          <ac:spMkLst>
            <pc:docMk/>
            <pc:sldMk cId="3987404936" sldId="262"/>
            <ac:spMk id="7" creationId="{FC629888-5DAB-5F35-7D1F-8803CB9861E5}"/>
          </ac:spMkLst>
        </pc:spChg>
        <pc:spChg chg="add mod">
          <ac:chgData name="박승재" userId="d6cf7f04-82ed-4249-80b4-22822ac38010" providerId="ADAL" clId="{E2EC4F8C-5474-4653-9600-35348282AAC3}" dt="2023-06-14T10:45:52.671" v="151" actId="403"/>
          <ac:spMkLst>
            <pc:docMk/>
            <pc:sldMk cId="3987404936" sldId="262"/>
            <ac:spMk id="8" creationId="{778ABDC6-F9D8-28BE-BFBE-C1F9BE6A619F}"/>
          </ac:spMkLst>
        </pc:spChg>
        <pc:spChg chg="add mod">
          <ac:chgData name="박승재" userId="d6cf7f04-82ed-4249-80b4-22822ac38010" providerId="ADAL" clId="{E2EC4F8C-5474-4653-9600-35348282AAC3}" dt="2023-06-14T10:45:06.933" v="108" actId="164"/>
          <ac:spMkLst>
            <pc:docMk/>
            <pc:sldMk cId="3987404936" sldId="262"/>
            <ac:spMk id="9" creationId="{D9412EA3-F6B0-5F37-6984-6E0BD3BF70AA}"/>
          </ac:spMkLst>
        </pc:spChg>
        <pc:spChg chg="add mod">
          <ac:chgData name="박승재" userId="d6cf7f04-82ed-4249-80b4-22822ac38010" providerId="ADAL" clId="{E2EC4F8C-5474-4653-9600-35348282AAC3}" dt="2023-06-14T10:45:06.933" v="108" actId="164"/>
          <ac:spMkLst>
            <pc:docMk/>
            <pc:sldMk cId="3987404936" sldId="262"/>
            <ac:spMk id="11" creationId="{1BEE7234-7CC0-8A1E-5031-9CB2B81CAAAB}"/>
          </ac:spMkLst>
        </pc:spChg>
        <pc:spChg chg="add mod">
          <ac:chgData name="박승재" userId="d6cf7f04-82ed-4249-80b4-22822ac38010" providerId="ADAL" clId="{E2EC4F8C-5474-4653-9600-35348282AAC3}" dt="2023-06-14T10:46:05.703" v="165" actId="1076"/>
          <ac:spMkLst>
            <pc:docMk/>
            <pc:sldMk cId="3987404936" sldId="262"/>
            <ac:spMk id="13" creationId="{A94D9804-258B-BB1C-6A65-3CCCA67B71F0}"/>
          </ac:spMkLst>
        </pc:spChg>
        <pc:spChg chg="add del mod">
          <ac:chgData name="박승재" userId="d6cf7f04-82ed-4249-80b4-22822ac38010" providerId="ADAL" clId="{E2EC4F8C-5474-4653-9600-35348282AAC3}" dt="2023-06-14T10:45:22.272" v="114" actId="478"/>
          <ac:spMkLst>
            <pc:docMk/>
            <pc:sldMk cId="3987404936" sldId="262"/>
            <ac:spMk id="14" creationId="{684082A7-92DF-CCEC-B7AC-6F811DBB2103}"/>
          </ac:spMkLst>
        </pc:spChg>
        <pc:spChg chg="mod">
          <ac:chgData name="박승재" userId="d6cf7f04-82ed-4249-80b4-22822ac38010" providerId="ADAL" clId="{E2EC4F8C-5474-4653-9600-35348282AAC3}" dt="2023-06-14T07:32:28.731" v="101" actId="14100"/>
          <ac:spMkLst>
            <pc:docMk/>
            <pc:sldMk cId="3987404936" sldId="262"/>
            <ac:spMk id="15" creationId="{916F04FF-6F38-88BF-B585-AAD02F1122A9}"/>
          </ac:spMkLst>
        </pc:spChg>
        <pc:spChg chg="mod">
          <ac:chgData name="박승재" userId="d6cf7f04-82ed-4249-80b4-22822ac38010" providerId="ADAL" clId="{E2EC4F8C-5474-4653-9600-35348282AAC3}" dt="2023-06-14T07:32:31.507" v="102" actId="1076"/>
          <ac:spMkLst>
            <pc:docMk/>
            <pc:sldMk cId="3987404936" sldId="262"/>
            <ac:spMk id="16" creationId="{860F0D5D-585B-B790-D16D-5AEBF8242831}"/>
          </ac:spMkLst>
        </pc:spChg>
        <pc:spChg chg="add mod">
          <ac:chgData name="박승재" userId="d6cf7f04-82ed-4249-80b4-22822ac38010" providerId="ADAL" clId="{E2EC4F8C-5474-4653-9600-35348282AAC3}" dt="2023-06-14T10:45:50.084" v="149" actId="403"/>
          <ac:spMkLst>
            <pc:docMk/>
            <pc:sldMk cId="3987404936" sldId="262"/>
            <ac:spMk id="17" creationId="{790ED3F3-EC78-0D6A-A943-DE9DC3B2870D}"/>
          </ac:spMkLst>
        </pc:spChg>
        <pc:spChg chg="mod">
          <ac:chgData name="박승재" userId="d6cf7f04-82ed-4249-80b4-22822ac38010" providerId="ADAL" clId="{E2EC4F8C-5474-4653-9600-35348282AAC3}" dt="2023-06-14T07:32:02.021" v="90" actId="1076"/>
          <ac:spMkLst>
            <pc:docMk/>
            <pc:sldMk cId="3987404936" sldId="262"/>
            <ac:spMk id="18" creationId="{7B7FCC6E-9E9A-3CED-777A-ECB6D5DB0104}"/>
          </ac:spMkLst>
        </pc:spChg>
        <pc:spChg chg="mod">
          <ac:chgData name="박승재" userId="d6cf7f04-82ed-4249-80b4-22822ac38010" providerId="ADAL" clId="{E2EC4F8C-5474-4653-9600-35348282AAC3}" dt="2023-06-14T07:31:01.752" v="57" actId="1582"/>
          <ac:spMkLst>
            <pc:docMk/>
            <pc:sldMk cId="3987404936" sldId="262"/>
            <ac:spMk id="20" creationId="{281A7E35-161A-1B80-E05A-29CA57FB80F3}"/>
          </ac:spMkLst>
        </pc:spChg>
        <pc:spChg chg="del">
          <ac:chgData name="박승재" userId="d6cf7f04-82ed-4249-80b4-22822ac38010" providerId="ADAL" clId="{E2EC4F8C-5474-4653-9600-35348282AAC3}" dt="2023-06-14T07:29:36.255" v="6" actId="478"/>
          <ac:spMkLst>
            <pc:docMk/>
            <pc:sldMk cId="3987404936" sldId="262"/>
            <ac:spMk id="28" creationId="{5CBF96E1-99F5-B509-0386-6898BE61EB83}"/>
          </ac:spMkLst>
        </pc:spChg>
        <pc:spChg chg="add mod">
          <ac:chgData name="박승재" userId="d6cf7f04-82ed-4249-80b4-22822ac38010" providerId="ADAL" clId="{E2EC4F8C-5474-4653-9600-35348282AAC3}" dt="2023-06-14T07:31:45.192" v="87" actId="164"/>
          <ac:spMkLst>
            <pc:docMk/>
            <pc:sldMk cId="3987404936" sldId="262"/>
            <ac:spMk id="33" creationId="{80CA71B7-85C1-0989-01CE-A96261198CFA}"/>
          </ac:spMkLst>
        </pc:spChg>
        <pc:spChg chg="add mod">
          <ac:chgData name="박승재" userId="d6cf7f04-82ed-4249-80b4-22822ac38010" providerId="ADAL" clId="{E2EC4F8C-5474-4653-9600-35348282AAC3}" dt="2023-06-14T07:31:45.192" v="87" actId="164"/>
          <ac:spMkLst>
            <pc:docMk/>
            <pc:sldMk cId="3987404936" sldId="262"/>
            <ac:spMk id="34" creationId="{9654039A-75B2-1117-D0A4-0A3F1EDC0B13}"/>
          </ac:spMkLst>
        </pc:spChg>
        <pc:spChg chg="mod">
          <ac:chgData name="박승재" userId="d6cf7f04-82ed-4249-80b4-22822ac38010" providerId="ADAL" clId="{E2EC4F8C-5474-4653-9600-35348282AAC3}" dt="2023-06-14T07:31:55.566" v="88" actId="1076"/>
          <ac:spMkLst>
            <pc:docMk/>
            <pc:sldMk cId="3987404936" sldId="262"/>
            <ac:spMk id="45" creationId="{FBF4E8CC-4948-B4FC-177B-18DFAC5F6430}"/>
          </ac:spMkLst>
        </pc:spChg>
        <pc:spChg chg="mod">
          <ac:chgData name="박승재" userId="d6cf7f04-82ed-4249-80b4-22822ac38010" providerId="ADAL" clId="{E2EC4F8C-5474-4653-9600-35348282AAC3}" dt="2023-06-14T07:32:09.309" v="91" actId="1076"/>
          <ac:spMkLst>
            <pc:docMk/>
            <pc:sldMk cId="3987404936" sldId="262"/>
            <ac:spMk id="50" creationId="{7C7DAD16-1894-DCD7-E56D-7D92FECECB1E}"/>
          </ac:spMkLst>
        </pc:spChg>
        <pc:spChg chg="mod">
          <ac:chgData name="박승재" userId="d6cf7f04-82ed-4249-80b4-22822ac38010" providerId="ADAL" clId="{E2EC4F8C-5474-4653-9600-35348282AAC3}" dt="2023-06-14T07:31:58.555" v="89" actId="1076"/>
          <ac:spMkLst>
            <pc:docMk/>
            <pc:sldMk cId="3987404936" sldId="262"/>
            <ac:spMk id="54" creationId="{99F2B2A1-705D-A760-415F-FCE61DDA4843}"/>
          </ac:spMkLst>
        </pc:spChg>
        <pc:spChg chg="mod">
          <ac:chgData name="박승재" userId="d6cf7f04-82ed-4249-80b4-22822ac38010" providerId="ADAL" clId="{E2EC4F8C-5474-4653-9600-35348282AAC3}" dt="2023-06-14T07:32:09.309" v="91" actId="1076"/>
          <ac:spMkLst>
            <pc:docMk/>
            <pc:sldMk cId="3987404936" sldId="262"/>
            <ac:spMk id="57" creationId="{BD70B99B-68E6-C68E-2262-23CA911376AE}"/>
          </ac:spMkLst>
        </pc:spChg>
        <pc:grpChg chg="add mod">
          <ac:chgData name="박승재" userId="d6cf7f04-82ed-4249-80b4-22822ac38010" providerId="ADAL" clId="{E2EC4F8C-5474-4653-9600-35348282AAC3}" dt="2023-06-14T10:46:11.255" v="169" actId="1035"/>
          <ac:grpSpMkLst>
            <pc:docMk/>
            <pc:sldMk cId="3987404936" sldId="262"/>
            <ac:grpSpMk id="31" creationId="{0863C8D2-1F6C-B1C9-C957-6566E57E0725}"/>
          </ac:grpSpMkLst>
        </pc:grpChg>
        <pc:grpChg chg="add del mod">
          <ac:chgData name="박승재" userId="d6cf7f04-82ed-4249-80b4-22822ac38010" providerId="ADAL" clId="{E2EC4F8C-5474-4653-9600-35348282AAC3}" dt="2023-06-14T10:44:57.297" v="103" actId="478"/>
          <ac:grpSpMkLst>
            <pc:docMk/>
            <pc:sldMk cId="3987404936" sldId="262"/>
            <ac:grpSpMk id="40" creationId="{F6FA2628-FE80-BA48-4AFE-6910FC9828B7}"/>
          </ac:grpSpMkLst>
        </pc:grpChg>
        <pc:grpChg chg="mod">
          <ac:chgData name="박승재" userId="d6cf7f04-82ed-4249-80b4-22822ac38010" providerId="ADAL" clId="{E2EC4F8C-5474-4653-9600-35348282AAC3}" dt="2023-06-14T07:31:45.192" v="87" actId="164"/>
          <ac:grpSpMkLst>
            <pc:docMk/>
            <pc:sldMk cId="3987404936" sldId="262"/>
            <ac:grpSpMk id="58" creationId="{72ACBBE9-AA68-42E7-DB4D-AB683524EF3A}"/>
          </ac:grpSpMkLst>
        </pc:grpChg>
        <pc:cxnChg chg="add mod">
          <ac:chgData name="박승재" userId="d6cf7f04-82ed-4249-80b4-22822ac38010" providerId="ADAL" clId="{E2EC4F8C-5474-4653-9600-35348282AAC3}" dt="2023-06-14T10:45:06.933" v="108" actId="164"/>
          <ac:cxnSpMkLst>
            <pc:docMk/>
            <pc:sldMk cId="3987404936" sldId="262"/>
            <ac:cxnSpMk id="10" creationId="{1973E757-D274-26F7-725D-2FC0D1F7F5CC}"/>
          </ac:cxnSpMkLst>
        </pc:cxnChg>
        <pc:cxnChg chg="add mod">
          <ac:chgData name="박승재" userId="d6cf7f04-82ed-4249-80b4-22822ac38010" providerId="ADAL" clId="{E2EC4F8C-5474-4653-9600-35348282AAC3}" dt="2023-06-14T10:45:06.933" v="108" actId="164"/>
          <ac:cxnSpMkLst>
            <pc:docMk/>
            <pc:sldMk cId="3987404936" sldId="262"/>
            <ac:cxnSpMk id="12" creationId="{5814016B-548B-1829-5B1D-5B32F7894AA6}"/>
          </ac:cxnSpMkLst>
        </pc:cxnChg>
        <pc:cxnChg chg="add del mod">
          <ac:chgData name="박승재" userId="d6cf7f04-82ed-4249-80b4-22822ac38010" providerId="ADAL" clId="{E2EC4F8C-5474-4653-9600-35348282AAC3}" dt="2023-06-14T10:45:24.044" v="115" actId="478"/>
          <ac:cxnSpMkLst>
            <pc:docMk/>
            <pc:sldMk cId="3987404936" sldId="262"/>
            <ac:cxnSpMk id="19" creationId="{D8FFF39F-884B-05F3-0341-1C2B1A28677C}"/>
          </ac:cxnSpMkLst>
        </pc:cxnChg>
        <pc:cxnChg chg="add mod">
          <ac:chgData name="박승재" userId="d6cf7f04-82ed-4249-80b4-22822ac38010" providerId="ADAL" clId="{E2EC4F8C-5474-4653-9600-35348282AAC3}" dt="2023-06-14T10:45:34.278" v="118" actId="14100"/>
          <ac:cxnSpMkLst>
            <pc:docMk/>
            <pc:sldMk cId="3987404936" sldId="262"/>
            <ac:cxnSpMk id="21" creationId="{2ABD0B37-AA4A-E396-9DD8-2DD55319763C}"/>
          </ac:cxnSpMkLst>
        </pc:cxnChg>
        <pc:cxnChg chg="add mod">
          <ac:chgData name="박승재" userId="d6cf7f04-82ed-4249-80b4-22822ac38010" providerId="ADAL" clId="{E2EC4F8C-5474-4653-9600-35348282AAC3}" dt="2023-06-14T10:45:32.001" v="117" actId="14100"/>
          <ac:cxnSpMkLst>
            <pc:docMk/>
            <pc:sldMk cId="3987404936" sldId="262"/>
            <ac:cxnSpMk id="22" creationId="{8F384123-392F-0DDB-3E53-D795F3145594}"/>
          </ac:cxnSpMkLst>
        </pc:cxnChg>
        <pc:cxnChg chg="mod">
          <ac:chgData name="박승재" userId="d6cf7f04-82ed-4249-80b4-22822ac38010" providerId="ADAL" clId="{E2EC4F8C-5474-4653-9600-35348282AAC3}" dt="2023-06-14T10:44:57.297" v="103" actId="478"/>
          <ac:cxnSpMkLst>
            <pc:docMk/>
            <pc:sldMk cId="3987404936" sldId="262"/>
            <ac:cxnSpMk id="23" creationId="{A19A2629-E78E-4199-76AE-1BC37FC9E0E0}"/>
          </ac:cxnSpMkLst>
        </pc:cxnChg>
        <pc:cxnChg chg="add mod">
          <ac:chgData name="박승재" userId="d6cf7f04-82ed-4249-80b4-22822ac38010" providerId="ADAL" clId="{E2EC4F8C-5474-4653-9600-35348282AAC3}" dt="2023-06-14T10:45:06.933" v="108" actId="164"/>
          <ac:cxnSpMkLst>
            <pc:docMk/>
            <pc:sldMk cId="3987404936" sldId="262"/>
            <ac:cxnSpMk id="24" creationId="{E18BBC00-BD15-F2B4-6C5E-CC7CC564FBDC}"/>
          </ac:cxnSpMkLst>
        </pc:cxnChg>
        <pc:cxnChg chg="add mod">
          <ac:chgData name="박승재" userId="d6cf7f04-82ed-4249-80b4-22822ac38010" providerId="ADAL" clId="{E2EC4F8C-5474-4653-9600-35348282AAC3}" dt="2023-06-14T10:45:06.933" v="108" actId="164"/>
          <ac:cxnSpMkLst>
            <pc:docMk/>
            <pc:sldMk cId="3987404936" sldId="262"/>
            <ac:cxnSpMk id="25" creationId="{5FA01791-4FB5-E3D6-C362-734223E4D5A2}"/>
          </ac:cxnSpMkLst>
        </pc:cxnChg>
        <pc:cxnChg chg="add mod">
          <ac:chgData name="박승재" userId="d6cf7f04-82ed-4249-80b4-22822ac38010" providerId="ADAL" clId="{E2EC4F8C-5474-4653-9600-35348282AAC3}" dt="2023-06-14T10:45:06.933" v="108" actId="164"/>
          <ac:cxnSpMkLst>
            <pc:docMk/>
            <pc:sldMk cId="3987404936" sldId="262"/>
            <ac:cxnSpMk id="26" creationId="{7002AB97-87BE-4462-33DC-8B13404E690D}"/>
          </ac:cxnSpMkLst>
        </pc:cxnChg>
        <pc:cxnChg chg="add mod">
          <ac:chgData name="박승재" userId="d6cf7f04-82ed-4249-80b4-22822ac38010" providerId="ADAL" clId="{E2EC4F8C-5474-4653-9600-35348282AAC3}" dt="2023-06-14T10:45:06.933" v="108" actId="164"/>
          <ac:cxnSpMkLst>
            <pc:docMk/>
            <pc:sldMk cId="3987404936" sldId="262"/>
            <ac:cxnSpMk id="27" creationId="{4DB346F5-5B81-6F61-93BD-1CAEF3566431}"/>
          </ac:cxnSpMkLst>
        </pc:cxnChg>
        <pc:cxnChg chg="add mod">
          <ac:chgData name="박승재" userId="d6cf7f04-82ed-4249-80b4-22822ac38010" providerId="ADAL" clId="{E2EC4F8C-5474-4653-9600-35348282AAC3}" dt="2023-06-14T10:44:57.297" v="103" actId="478"/>
          <ac:cxnSpMkLst>
            <pc:docMk/>
            <pc:sldMk cId="3987404936" sldId="262"/>
            <ac:cxnSpMk id="36" creationId="{B1008701-4572-DA96-FCB2-DD2E99733DDC}"/>
          </ac:cxnSpMkLst>
        </pc:cxnChg>
        <pc:cxnChg chg="del mod">
          <ac:chgData name="박승재" userId="d6cf7f04-82ed-4249-80b4-22822ac38010" providerId="ADAL" clId="{E2EC4F8C-5474-4653-9600-35348282AAC3}" dt="2023-06-14T07:29:37.886" v="8" actId="478"/>
          <ac:cxnSpMkLst>
            <pc:docMk/>
            <pc:sldMk cId="3987404936" sldId="262"/>
            <ac:cxnSpMk id="38" creationId="{24D368EE-57ED-059F-71D8-5F330EA6D6FA}"/>
          </ac:cxnSpMkLst>
        </pc:cxnChg>
        <pc:cxnChg chg="add mod">
          <ac:chgData name="박승재" userId="d6cf7f04-82ed-4249-80b4-22822ac38010" providerId="ADAL" clId="{E2EC4F8C-5474-4653-9600-35348282AAC3}" dt="2023-06-14T10:44:57.297" v="103" actId="478"/>
          <ac:cxnSpMkLst>
            <pc:docMk/>
            <pc:sldMk cId="3987404936" sldId="262"/>
            <ac:cxnSpMk id="39" creationId="{3CDA2789-55B6-5D6D-B7CE-4519CD8BC2DD}"/>
          </ac:cxnSpMkLst>
        </pc:cxnChg>
        <pc:cxnChg chg="mod">
          <ac:chgData name="박승재" userId="d6cf7f04-82ed-4249-80b4-22822ac38010" providerId="ADAL" clId="{E2EC4F8C-5474-4653-9600-35348282AAC3}" dt="2023-06-14T10:44:57.297" v="103" actId="478"/>
          <ac:cxnSpMkLst>
            <pc:docMk/>
            <pc:sldMk cId="3987404936" sldId="262"/>
            <ac:cxnSpMk id="43" creationId="{29A8E72B-447A-05E9-EDC2-E01FCA07F7E4}"/>
          </ac:cxnSpMkLst>
        </pc:cxnChg>
        <pc:cxnChg chg="mod">
          <ac:chgData name="박승재" userId="d6cf7f04-82ed-4249-80b4-22822ac38010" providerId="ADAL" clId="{E2EC4F8C-5474-4653-9600-35348282AAC3}" dt="2023-06-14T10:44:57.297" v="103" actId="478"/>
          <ac:cxnSpMkLst>
            <pc:docMk/>
            <pc:sldMk cId="3987404936" sldId="262"/>
            <ac:cxnSpMk id="47" creationId="{03CF6283-7451-F418-F7CB-37573B1224F8}"/>
          </ac:cxnSpMkLst>
        </pc:cxnChg>
        <pc:cxnChg chg="mod">
          <ac:chgData name="박승재" userId="d6cf7f04-82ed-4249-80b4-22822ac38010" providerId="ADAL" clId="{E2EC4F8C-5474-4653-9600-35348282AAC3}" dt="2023-06-14T10:44:57.297" v="103" actId="478"/>
          <ac:cxnSpMkLst>
            <pc:docMk/>
            <pc:sldMk cId="3987404936" sldId="262"/>
            <ac:cxnSpMk id="49" creationId="{7B587920-51BB-00E4-88AA-F27B881E3EAD}"/>
          </ac:cxnSpMkLst>
        </pc:cxnChg>
        <pc:cxnChg chg="mod">
          <ac:chgData name="박승재" userId="d6cf7f04-82ed-4249-80b4-22822ac38010" providerId="ADAL" clId="{E2EC4F8C-5474-4653-9600-35348282AAC3}" dt="2023-06-14T10:44:57.297" v="103" actId="478"/>
          <ac:cxnSpMkLst>
            <pc:docMk/>
            <pc:sldMk cId="3987404936" sldId="262"/>
            <ac:cxnSpMk id="52" creationId="{4CBA29DD-4E0F-07C3-A06D-4CA0F75B60E9}"/>
          </ac:cxnSpMkLst>
        </pc:cxnChg>
        <pc:cxnChg chg="mod">
          <ac:chgData name="박승재" userId="d6cf7f04-82ed-4249-80b4-22822ac38010" providerId="ADAL" clId="{E2EC4F8C-5474-4653-9600-35348282AAC3}" dt="2023-06-14T10:44:57.297" v="103" actId="478"/>
          <ac:cxnSpMkLst>
            <pc:docMk/>
            <pc:sldMk cId="3987404936" sldId="262"/>
            <ac:cxnSpMk id="56" creationId="{48BE1D8C-9525-21B4-E529-D07733808CBD}"/>
          </ac:cxnSpMkLst>
        </pc:cxnChg>
      </pc:sldChg>
    </pc:docChg>
  </pc:docChgLst>
  <pc:docChgLst>
    <pc:chgData name="박재현" userId="fd31af77-44af-4bb9-8da7-9e2b7e57fa3d" providerId="ADAL" clId="{A4641078-8D8E-44E8-A746-46D8EE8361DB}"/>
    <pc:docChg chg="modSld modMainMaster">
      <pc:chgData name="박재현" userId="fd31af77-44af-4bb9-8da7-9e2b7e57fa3d" providerId="ADAL" clId="{A4641078-8D8E-44E8-A746-46D8EE8361DB}" dt="2021-04-20T01:26:35.131" v="3" actId="20577"/>
      <pc:docMkLst>
        <pc:docMk/>
      </pc:docMkLst>
      <pc:sldChg chg="modSp mod">
        <pc:chgData name="박재현" userId="fd31af77-44af-4bb9-8da7-9e2b7e57fa3d" providerId="ADAL" clId="{A4641078-8D8E-44E8-A746-46D8EE8361DB}" dt="2021-04-20T01:26:35.131" v="3" actId="20577"/>
        <pc:sldMkLst>
          <pc:docMk/>
          <pc:sldMk cId="2366643029" sldId="256"/>
        </pc:sldMkLst>
        <pc:spChg chg="mod">
          <ac:chgData name="박재현" userId="fd31af77-44af-4bb9-8da7-9e2b7e57fa3d" providerId="ADAL" clId="{A4641078-8D8E-44E8-A746-46D8EE8361DB}" dt="2021-04-20T01:26:35.131" v="3" actId="20577"/>
          <ac:spMkLst>
            <pc:docMk/>
            <pc:sldMk cId="2366643029" sldId="256"/>
            <ac:spMk id="3" creationId="{00000000-0000-0000-0000-000000000000}"/>
          </ac:spMkLst>
        </pc:spChg>
      </pc:sldChg>
      <pc:sldMasterChg chg="modSldLayout">
        <pc:chgData name="박재현" userId="fd31af77-44af-4bb9-8da7-9e2b7e57fa3d" providerId="ADAL" clId="{A4641078-8D8E-44E8-A746-46D8EE8361DB}" dt="2021-04-20T01:26:25.283" v="1" actId="20577"/>
        <pc:sldMasterMkLst>
          <pc:docMk/>
          <pc:sldMasterMk cId="3846055200" sldId="2147483672"/>
        </pc:sldMasterMkLst>
        <pc:sldLayoutChg chg="modSp mod">
          <pc:chgData name="박재현" userId="fd31af77-44af-4bb9-8da7-9e2b7e57fa3d" providerId="ADAL" clId="{A4641078-8D8E-44E8-A746-46D8EE8361DB}" dt="2021-04-20T01:26:25.283" v="1" actId="20577"/>
          <pc:sldLayoutMkLst>
            <pc:docMk/>
            <pc:sldMasterMk cId="3846055200" sldId="2147483672"/>
            <pc:sldLayoutMk cId="189570794" sldId="2147483673"/>
          </pc:sldLayoutMkLst>
          <pc:spChg chg="mod">
            <ac:chgData name="박재현" userId="fd31af77-44af-4bb9-8da7-9e2b7e57fa3d" providerId="ADAL" clId="{A4641078-8D8E-44E8-A746-46D8EE8361DB}" dt="2021-04-20T01:26:25.283" v="1" actId="20577"/>
            <ac:spMkLst>
              <pc:docMk/>
              <pc:sldMasterMk cId="3846055200" sldId="2147483672"/>
              <pc:sldLayoutMk cId="189570794" sldId="2147483673"/>
              <ac:spMk id="7" creationId="{00000000-0000-0000-0000-000000000000}"/>
            </ac:spMkLst>
          </pc:spChg>
        </pc:sldLayoutChg>
      </pc:sldMasterChg>
    </pc:docChg>
  </pc:docChgLst>
  <pc:docChgLst>
    <pc:chgData name="박승재" userId="d6cf7f04-82ed-4249-80b4-22822ac38010" providerId="ADAL" clId="{2D13ABE6-17F8-4EA7-9915-7A8055173634}"/>
    <pc:docChg chg="custSel addSld delSld modSld">
      <pc:chgData name="박승재" userId="d6cf7f04-82ed-4249-80b4-22822ac38010" providerId="ADAL" clId="{2D13ABE6-17F8-4EA7-9915-7A8055173634}" dt="2023-05-30T03:22:41.266" v="815"/>
      <pc:docMkLst>
        <pc:docMk/>
      </pc:docMkLst>
      <pc:sldChg chg="modSp mod">
        <pc:chgData name="박승재" userId="d6cf7f04-82ed-4249-80b4-22822ac38010" providerId="ADAL" clId="{2D13ABE6-17F8-4EA7-9915-7A8055173634}" dt="2023-05-30T03:22:41.266" v="815"/>
        <pc:sldMkLst>
          <pc:docMk/>
          <pc:sldMk cId="2366643029" sldId="256"/>
        </pc:sldMkLst>
        <pc:spChg chg="mod">
          <ac:chgData name="박승재" userId="d6cf7f04-82ed-4249-80b4-22822ac38010" providerId="ADAL" clId="{2D13ABE6-17F8-4EA7-9915-7A8055173634}" dt="2023-05-30T03:22:41.266" v="815"/>
          <ac:spMkLst>
            <pc:docMk/>
            <pc:sldMk cId="2366643029" sldId="256"/>
            <ac:spMk id="3" creationId="{00000000-0000-0000-0000-000000000000}"/>
          </ac:spMkLst>
        </pc:spChg>
      </pc:sldChg>
      <pc:sldChg chg="del">
        <pc:chgData name="박승재" userId="d6cf7f04-82ed-4249-80b4-22822ac38010" providerId="ADAL" clId="{2D13ABE6-17F8-4EA7-9915-7A8055173634}" dt="2023-05-30T03:06:57.901" v="0" actId="47"/>
        <pc:sldMkLst>
          <pc:docMk/>
          <pc:sldMk cId="1090132190" sldId="257"/>
        </pc:sldMkLst>
      </pc:sldChg>
      <pc:sldChg chg="del">
        <pc:chgData name="박승재" userId="d6cf7f04-82ed-4249-80b4-22822ac38010" providerId="ADAL" clId="{2D13ABE6-17F8-4EA7-9915-7A8055173634}" dt="2023-05-30T03:09:10.822" v="158" actId="47"/>
        <pc:sldMkLst>
          <pc:docMk/>
          <pc:sldMk cId="290968138" sldId="259"/>
        </pc:sldMkLst>
      </pc:sldChg>
      <pc:sldChg chg="modSp mod">
        <pc:chgData name="박승재" userId="d6cf7f04-82ed-4249-80b4-22822ac38010" providerId="ADAL" clId="{2D13ABE6-17F8-4EA7-9915-7A8055173634}" dt="2023-05-30T03:08:57.564" v="157" actId="2084"/>
        <pc:sldMkLst>
          <pc:docMk/>
          <pc:sldMk cId="892555055" sldId="261"/>
        </pc:sldMkLst>
        <pc:graphicFrameChg chg="modGraphic">
          <ac:chgData name="박승재" userId="d6cf7f04-82ed-4249-80b4-22822ac38010" providerId="ADAL" clId="{2D13ABE6-17F8-4EA7-9915-7A8055173634}" dt="2023-05-30T03:08:57.564" v="157" actId="2084"/>
          <ac:graphicFrameMkLst>
            <pc:docMk/>
            <pc:sldMk cId="892555055" sldId="261"/>
            <ac:graphicFrameMk id="6" creationId="{00000000-0000-0000-0000-000000000000}"/>
          </ac:graphicFrameMkLst>
        </pc:graphicFrameChg>
      </pc:sldChg>
      <pc:sldChg chg="delSp modSp mod">
        <pc:chgData name="박승재" userId="d6cf7f04-82ed-4249-80b4-22822ac38010" providerId="ADAL" clId="{2D13ABE6-17F8-4EA7-9915-7A8055173634}" dt="2023-05-30T03:07:15.717" v="21"/>
        <pc:sldMkLst>
          <pc:docMk/>
          <pc:sldMk cId="3987404936" sldId="262"/>
        </pc:sldMkLst>
        <pc:spChg chg="del">
          <ac:chgData name="박승재" userId="d6cf7f04-82ed-4249-80b4-22822ac38010" providerId="ADAL" clId="{2D13ABE6-17F8-4EA7-9915-7A8055173634}" dt="2023-05-30T03:07:00.580" v="1" actId="478"/>
          <ac:spMkLst>
            <pc:docMk/>
            <pc:sldMk cId="3987404936" sldId="262"/>
            <ac:spMk id="5" creationId="{32CEC400-5EDB-8531-0993-022EF7A09985}"/>
          </ac:spMkLst>
        </pc:spChg>
        <pc:spChg chg="mod">
          <ac:chgData name="박승재" userId="d6cf7f04-82ed-4249-80b4-22822ac38010" providerId="ADAL" clId="{2D13ABE6-17F8-4EA7-9915-7A8055173634}" dt="2023-05-30T03:07:13.475" v="20"/>
          <ac:spMkLst>
            <pc:docMk/>
            <pc:sldMk cId="3987404936" sldId="262"/>
            <ac:spMk id="20" creationId="{281A7E35-161A-1B80-E05A-29CA57FB80F3}"/>
          </ac:spMkLst>
        </pc:spChg>
        <pc:spChg chg="mod">
          <ac:chgData name="박승재" userId="d6cf7f04-82ed-4249-80b4-22822ac38010" providerId="ADAL" clId="{2D13ABE6-17F8-4EA7-9915-7A8055173634}" dt="2023-05-30T03:07:15.717" v="21"/>
          <ac:spMkLst>
            <pc:docMk/>
            <pc:sldMk cId="3987404936" sldId="262"/>
            <ac:spMk id="28" creationId="{5CBF96E1-99F5-B509-0386-6898BE61EB83}"/>
          </ac:spMkLst>
        </pc:spChg>
        <pc:spChg chg="del">
          <ac:chgData name="박승재" userId="d6cf7f04-82ed-4249-80b4-22822ac38010" providerId="ADAL" clId="{2D13ABE6-17F8-4EA7-9915-7A8055173634}" dt="2023-05-30T03:07:04.586" v="3" actId="478"/>
          <ac:spMkLst>
            <pc:docMk/>
            <pc:sldMk cId="3987404936" sldId="262"/>
            <ac:spMk id="59" creationId="{494858CE-2585-221E-0E60-83CBEDAA278B}"/>
          </ac:spMkLst>
        </pc:spChg>
        <pc:cxnChg chg="del mod">
          <ac:chgData name="박승재" userId="d6cf7f04-82ed-4249-80b4-22822ac38010" providerId="ADAL" clId="{2D13ABE6-17F8-4EA7-9915-7A8055173634}" dt="2023-05-30T03:07:02.894" v="2" actId="478"/>
          <ac:cxnSpMkLst>
            <pc:docMk/>
            <pc:sldMk cId="3987404936" sldId="262"/>
            <ac:cxnSpMk id="7" creationId="{7AC86267-B7FE-A573-E74C-E8975ED49135}"/>
          </ac:cxnSpMkLst>
        </pc:cxnChg>
        <pc:cxnChg chg="del mod">
          <ac:chgData name="박승재" userId="d6cf7f04-82ed-4249-80b4-22822ac38010" providerId="ADAL" clId="{2D13ABE6-17F8-4EA7-9915-7A8055173634}" dt="2023-05-30T03:07:06.628" v="4" actId="478"/>
          <ac:cxnSpMkLst>
            <pc:docMk/>
            <pc:sldMk cId="3987404936" sldId="262"/>
            <ac:cxnSpMk id="61" creationId="{C3017CA0-7CD3-EF94-4AF5-EBCEAB86FC5A}"/>
          </ac:cxnSpMkLst>
        </pc:cxnChg>
      </pc:sldChg>
      <pc:sldChg chg="del">
        <pc:chgData name="박승재" userId="d6cf7f04-82ed-4249-80b4-22822ac38010" providerId="ADAL" clId="{2D13ABE6-17F8-4EA7-9915-7A8055173634}" dt="2023-05-30T03:09:52.242" v="165" actId="47"/>
        <pc:sldMkLst>
          <pc:docMk/>
          <pc:sldMk cId="1340200319" sldId="263"/>
        </pc:sldMkLst>
      </pc:sldChg>
      <pc:sldChg chg="addSp delSp modSp mod">
        <pc:chgData name="박승재" userId="d6cf7f04-82ed-4249-80b4-22822ac38010" providerId="ADAL" clId="{2D13ABE6-17F8-4EA7-9915-7A8055173634}" dt="2023-05-30T03:09:45.493" v="164" actId="1076"/>
        <pc:sldMkLst>
          <pc:docMk/>
          <pc:sldMk cId="4227912508" sldId="269"/>
        </pc:sldMkLst>
        <pc:spChg chg="del">
          <ac:chgData name="박승재" userId="d6cf7f04-82ed-4249-80b4-22822ac38010" providerId="ADAL" clId="{2D13ABE6-17F8-4EA7-9915-7A8055173634}" dt="2023-05-30T03:09:17.694" v="160" actId="478"/>
          <ac:spMkLst>
            <pc:docMk/>
            <pc:sldMk cId="4227912508" sldId="269"/>
            <ac:spMk id="4" creationId="{4485D4D4-6535-B41B-E4D8-BFD7AC47E2A1}"/>
          </ac:spMkLst>
        </pc:spChg>
        <pc:spChg chg="del">
          <ac:chgData name="박승재" userId="d6cf7f04-82ed-4249-80b4-22822ac38010" providerId="ADAL" clId="{2D13ABE6-17F8-4EA7-9915-7A8055173634}" dt="2023-05-30T03:09:17.694" v="160" actId="478"/>
          <ac:spMkLst>
            <pc:docMk/>
            <pc:sldMk cId="4227912508" sldId="269"/>
            <ac:spMk id="9" creationId="{54DB23A7-435C-1D2B-EB65-215E4F7E671F}"/>
          </ac:spMkLst>
        </pc:spChg>
        <pc:spChg chg="del">
          <ac:chgData name="박승재" userId="d6cf7f04-82ed-4249-80b4-22822ac38010" providerId="ADAL" clId="{2D13ABE6-17F8-4EA7-9915-7A8055173634}" dt="2023-05-30T03:09:17.694" v="160" actId="478"/>
          <ac:spMkLst>
            <pc:docMk/>
            <pc:sldMk cId="4227912508" sldId="269"/>
            <ac:spMk id="10" creationId="{37FB9AA7-3216-A318-C32D-F8F2BD249FA3}"/>
          </ac:spMkLst>
        </pc:spChg>
        <pc:spChg chg="del">
          <ac:chgData name="박승재" userId="d6cf7f04-82ed-4249-80b4-22822ac38010" providerId="ADAL" clId="{2D13ABE6-17F8-4EA7-9915-7A8055173634}" dt="2023-05-30T03:09:17.694" v="160" actId="478"/>
          <ac:spMkLst>
            <pc:docMk/>
            <pc:sldMk cId="4227912508" sldId="269"/>
            <ac:spMk id="11" creationId="{1A77C62B-E1CB-7B4E-A22C-DC5B4F271E4C}"/>
          </ac:spMkLst>
        </pc:spChg>
        <pc:spChg chg="del">
          <ac:chgData name="박승재" userId="d6cf7f04-82ed-4249-80b4-22822ac38010" providerId="ADAL" clId="{2D13ABE6-17F8-4EA7-9915-7A8055173634}" dt="2023-05-30T03:09:17.694" v="160" actId="478"/>
          <ac:spMkLst>
            <pc:docMk/>
            <pc:sldMk cId="4227912508" sldId="269"/>
            <ac:spMk id="12" creationId="{29696ACF-1E1B-2158-EBBA-773F8A3CEE1B}"/>
          </ac:spMkLst>
        </pc:spChg>
        <pc:spChg chg="del">
          <ac:chgData name="박승재" userId="d6cf7f04-82ed-4249-80b4-22822ac38010" providerId="ADAL" clId="{2D13ABE6-17F8-4EA7-9915-7A8055173634}" dt="2023-05-30T03:09:17.694" v="160" actId="478"/>
          <ac:spMkLst>
            <pc:docMk/>
            <pc:sldMk cId="4227912508" sldId="269"/>
            <ac:spMk id="13" creationId="{507291AD-1ECD-A141-0A1D-B8CA734083D1}"/>
          </ac:spMkLst>
        </pc:spChg>
        <pc:spChg chg="del">
          <ac:chgData name="박승재" userId="d6cf7f04-82ed-4249-80b4-22822ac38010" providerId="ADAL" clId="{2D13ABE6-17F8-4EA7-9915-7A8055173634}" dt="2023-05-30T03:09:17.694" v="160" actId="478"/>
          <ac:spMkLst>
            <pc:docMk/>
            <pc:sldMk cId="4227912508" sldId="269"/>
            <ac:spMk id="14" creationId="{E4F7AE0B-B015-0BAA-EAC1-9023EE46F90E}"/>
          </ac:spMkLst>
        </pc:spChg>
        <pc:spChg chg="del">
          <ac:chgData name="박승재" userId="d6cf7f04-82ed-4249-80b4-22822ac38010" providerId="ADAL" clId="{2D13ABE6-17F8-4EA7-9915-7A8055173634}" dt="2023-05-30T03:09:17.694" v="160" actId="478"/>
          <ac:spMkLst>
            <pc:docMk/>
            <pc:sldMk cId="4227912508" sldId="269"/>
            <ac:spMk id="16" creationId="{ECDAFD2D-EC1A-42CD-214F-1DB59F1C7310}"/>
          </ac:spMkLst>
        </pc:spChg>
        <pc:spChg chg="del">
          <ac:chgData name="박승재" userId="d6cf7f04-82ed-4249-80b4-22822ac38010" providerId="ADAL" clId="{2D13ABE6-17F8-4EA7-9915-7A8055173634}" dt="2023-05-30T03:09:17.694" v="160" actId="478"/>
          <ac:spMkLst>
            <pc:docMk/>
            <pc:sldMk cId="4227912508" sldId="269"/>
            <ac:spMk id="17" creationId="{43E9D4DD-626B-8ECB-03F0-8909B5DB8A6F}"/>
          </ac:spMkLst>
        </pc:spChg>
        <pc:picChg chg="add mod">
          <ac:chgData name="박승재" userId="d6cf7f04-82ed-4249-80b4-22822ac38010" providerId="ADAL" clId="{2D13ABE6-17F8-4EA7-9915-7A8055173634}" dt="2023-05-30T03:09:45.493" v="164" actId="1076"/>
          <ac:picMkLst>
            <pc:docMk/>
            <pc:sldMk cId="4227912508" sldId="269"/>
            <ac:picMk id="5" creationId="{6AF4C04D-6EA9-3724-5A50-0647248DF127}"/>
          </ac:picMkLst>
        </pc:picChg>
        <pc:picChg chg="del">
          <ac:chgData name="박승재" userId="d6cf7f04-82ed-4249-80b4-22822ac38010" providerId="ADAL" clId="{2D13ABE6-17F8-4EA7-9915-7A8055173634}" dt="2023-05-30T03:09:13.242" v="159" actId="478"/>
          <ac:picMkLst>
            <pc:docMk/>
            <pc:sldMk cId="4227912508" sldId="269"/>
            <ac:picMk id="7" creationId="{809652DD-697C-4083-9BEF-221F1B0B12C7}"/>
          </ac:picMkLst>
        </pc:picChg>
      </pc:sldChg>
      <pc:sldChg chg="del">
        <pc:chgData name="박승재" userId="d6cf7f04-82ed-4249-80b4-22822ac38010" providerId="ADAL" clId="{2D13ABE6-17F8-4EA7-9915-7A8055173634}" dt="2023-05-30T03:09:10.822" v="158" actId="47"/>
        <pc:sldMkLst>
          <pc:docMk/>
          <pc:sldMk cId="3911617421" sldId="271"/>
        </pc:sldMkLst>
      </pc:sldChg>
      <pc:sldChg chg="del">
        <pc:chgData name="박승재" userId="d6cf7f04-82ed-4249-80b4-22822ac38010" providerId="ADAL" clId="{2D13ABE6-17F8-4EA7-9915-7A8055173634}" dt="2023-05-30T03:09:10.822" v="158" actId="47"/>
        <pc:sldMkLst>
          <pc:docMk/>
          <pc:sldMk cId="182885071" sldId="273"/>
        </pc:sldMkLst>
      </pc:sldChg>
      <pc:sldChg chg="delSp modSp mod">
        <pc:chgData name="박승재" userId="d6cf7f04-82ed-4249-80b4-22822ac38010" providerId="ADAL" clId="{2D13ABE6-17F8-4EA7-9915-7A8055173634}" dt="2023-05-30T03:11:53.154" v="779" actId="5793"/>
        <pc:sldMkLst>
          <pc:docMk/>
          <pc:sldMk cId="3537004778" sldId="274"/>
        </pc:sldMkLst>
        <pc:spChg chg="mod">
          <ac:chgData name="박승재" userId="d6cf7f04-82ed-4249-80b4-22822ac38010" providerId="ADAL" clId="{2D13ABE6-17F8-4EA7-9915-7A8055173634}" dt="2023-05-30T03:11:53.154" v="779" actId="5793"/>
          <ac:spMkLst>
            <pc:docMk/>
            <pc:sldMk cId="3537004778" sldId="274"/>
            <ac:spMk id="3" creationId="{79E5D7EC-2543-87C5-DE9C-2C5566462994}"/>
          </ac:spMkLst>
        </pc:spChg>
        <pc:spChg chg="del">
          <ac:chgData name="박승재" userId="d6cf7f04-82ed-4249-80b4-22822ac38010" providerId="ADAL" clId="{2D13ABE6-17F8-4EA7-9915-7A8055173634}" dt="2023-05-30T03:07:35.617" v="24" actId="478"/>
          <ac:spMkLst>
            <pc:docMk/>
            <pc:sldMk cId="3537004778" sldId="274"/>
            <ac:spMk id="7" creationId="{74C078B4-8669-ED54-9AB0-CD12E33F91F6}"/>
          </ac:spMkLst>
        </pc:spChg>
        <pc:picChg chg="del">
          <ac:chgData name="박승재" userId="d6cf7f04-82ed-4249-80b4-22822ac38010" providerId="ADAL" clId="{2D13ABE6-17F8-4EA7-9915-7A8055173634}" dt="2023-05-30T03:07:33.242" v="23" actId="478"/>
          <ac:picMkLst>
            <pc:docMk/>
            <pc:sldMk cId="3537004778" sldId="274"/>
            <ac:picMk id="6" creationId="{DA1E612D-AC91-DEA9-10C2-FAFA914A4463}"/>
          </ac:picMkLst>
        </pc:picChg>
      </pc:sldChg>
      <pc:sldChg chg="del">
        <pc:chgData name="박승재" userId="d6cf7f04-82ed-4249-80b4-22822ac38010" providerId="ADAL" clId="{2D13ABE6-17F8-4EA7-9915-7A8055173634}" dt="2023-05-30T03:08:00.674" v="151" actId="47"/>
        <pc:sldMkLst>
          <pc:docMk/>
          <pc:sldMk cId="1386765606" sldId="275"/>
        </pc:sldMkLst>
      </pc:sldChg>
      <pc:sldChg chg="del">
        <pc:chgData name="박승재" userId="d6cf7f04-82ed-4249-80b4-22822ac38010" providerId="ADAL" clId="{2D13ABE6-17F8-4EA7-9915-7A8055173634}" dt="2023-05-30T03:09:55.111" v="166" actId="47"/>
        <pc:sldMkLst>
          <pc:docMk/>
          <pc:sldMk cId="1408853019" sldId="276"/>
        </pc:sldMkLst>
      </pc:sldChg>
      <pc:sldChg chg="addSp delSp modSp new mod modAnim">
        <pc:chgData name="박승재" userId="d6cf7f04-82ed-4249-80b4-22822ac38010" providerId="ADAL" clId="{2D13ABE6-17F8-4EA7-9915-7A8055173634}" dt="2023-05-30T03:12:33.372" v="797"/>
        <pc:sldMkLst>
          <pc:docMk/>
          <pc:sldMk cId="1013128667" sldId="278"/>
        </pc:sldMkLst>
        <pc:spChg chg="mod">
          <ac:chgData name="박승재" userId="d6cf7f04-82ed-4249-80b4-22822ac38010" providerId="ADAL" clId="{2D13ABE6-17F8-4EA7-9915-7A8055173634}" dt="2023-05-30T03:12:04.399" v="796"/>
          <ac:spMkLst>
            <pc:docMk/>
            <pc:sldMk cId="1013128667" sldId="278"/>
            <ac:spMk id="2" creationId="{5EDA12C6-DAD6-F5B2-9CCA-A89709552F8A}"/>
          </ac:spMkLst>
        </pc:spChg>
        <pc:spChg chg="del">
          <ac:chgData name="박승재" userId="d6cf7f04-82ed-4249-80b4-22822ac38010" providerId="ADAL" clId="{2D13ABE6-17F8-4EA7-9915-7A8055173634}" dt="2023-05-30T03:12:33.372" v="797"/>
          <ac:spMkLst>
            <pc:docMk/>
            <pc:sldMk cId="1013128667" sldId="278"/>
            <ac:spMk id="3" creationId="{C946DB58-D2DC-DD6D-AB2B-9CFA287CBF47}"/>
          </ac:spMkLst>
        </pc:spChg>
        <pc:picChg chg="add mod">
          <ac:chgData name="박승재" userId="d6cf7f04-82ed-4249-80b4-22822ac38010" providerId="ADAL" clId="{2D13ABE6-17F8-4EA7-9915-7A8055173634}" dt="2023-05-30T03:12:33.372" v="797"/>
          <ac:picMkLst>
            <pc:docMk/>
            <pc:sldMk cId="1013128667" sldId="278"/>
            <ac:picMk id="4" creationId="{2F37A335-E538-AD5E-FF3D-91B8FE1E5DBA}"/>
          </ac:picMkLst>
        </pc:picChg>
      </pc:sldChg>
    </pc:docChg>
  </pc:docChgLst>
  <pc:docChgLst>
    <pc:chgData name="박승재" userId="d6cf7f04-82ed-4249-80b4-22822ac38010" providerId="ADAL" clId="{9796BE72-BE37-4B67-9A39-C8DBFDC257D1}"/>
    <pc:docChg chg="undo custSel addSld delSld modSld">
      <pc:chgData name="박승재" userId="d6cf7f04-82ed-4249-80b4-22822ac38010" providerId="ADAL" clId="{9796BE72-BE37-4B67-9A39-C8DBFDC257D1}" dt="2023-04-26T15:09:38.927" v="4752" actId="207"/>
      <pc:docMkLst>
        <pc:docMk/>
      </pc:docMkLst>
      <pc:sldChg chg="delSp modSp mod">
        <pc:chgData name="박승재" userId="d6cf7f04-82ed-4249-80b4-22822ac38010" providerId="ADAL" clId="{9796BE72-BE37-4B67-9A39-C8DBFDC257D1}" dt="2023-04-25T17:04:20.516" v="40" actId="20577"/>
        <pc:sldMkLst>
          <pc:docMk/>
          <pc:sldMk cId="2366643029" sldId="256"/>
        </pc:sldMkLst>
        <pc:spChg chg="mod">
          <ac:chgData name="박승재" userId="d6cf7f04-82ed-4249-80b4-22822ac38010" providerId="ADAL" clId="{9796BE72-BE37-4B67-9A39-C8DBFDC257D1}" dt="2023-04-25T17:04:12.704" v="36" actId="115"/>
          <ac:spMkLst>
            <pc:docMk/>
            <pc:sldMk cId="2366643029" sldId="256"/>
            <ac:spMk id="2" creationId="{00000000-0000-0000-0000-000000000000}"/>
          </ac:spMkLst>
        </pc:spChg>
        <pc:spChg chg="mod">
          <ac:chgData name="박승재" userId="d6cf7f04-82ed-4249-80b4-22822ac38010" providerId="ADAL" clId="{9796BE72-BE37-4B67-9A39-C8DBFDC257D1}" dt="2023-04-25T17:04:20.516" v="40" actId="20577"/>
          <ac:spMkLst>
            <pc:docMk/>
            <pc:sldMk cId="2366643029" sldId="256"/>
            <ac:spMk id="3" creationId="{00000000-0000-0000-0000-000000000000}"/>
          </ac:spMkLst>
        </pc:spChg>
        <pc:picChg chg="del">
          <ac:chgData name="박승재" userId="d6cf7f04-82ed-4249-80b4-22822ac38010" providerId="ADAL" clId="{9796BE72-BE37-4B67-9A39-C8DBFDC257D1}" dt="2023-04-25T17:04:15.113" v="37" actId="478"/>
          <ac:picMkLst>
            <pc:docMk/>
            <pc:sldMk cId="2366643029" sldId="256"/>
            <ac:picMk id="1026" creationId="{545759DA-8D2D-79C6-A841-DFDBFF612011}"/>
          </ac:picMkLst>
        </pc:picChg>
      </pc:sldChg>
      <pc:sldChg chg="modSp mod chgLayout">
        <pc:chgData name="박승재" userId="d6cf7f04-82ed-4249-80b4-22822ac38010" providerId="ADAL" clId="{9796BE72-BE37-4B67-9A39-C8DBFDC257D1}" dt="2023-04-25T17:25:24.451" v="964" actId="20577"/>
        <pc:sldMkLst>
          <pc:docMk/>
          <pc:sldMk cId="1090132190" sldId="257"/>
        </pc:sldMkLst>
        <pc:spChg chg="mod ord">
          <ac:chgData name="박승재" userId="d6cf7f04-82ed-4249-80b4-22822ac38010" providerId="ADAL" clId="{9796BE72-BE37-4B67-9A39-C8DBFDC257D1}" dt="2023-04-25T17:08:09.151" v="316" actId="700"/>
          <ac:spMkLst>
            <pc:docMk/>
            <pc:sldMk cId="1090132190" sldId="257"/>
            <ac:spMk id="2" creationId="{00000000-0000-0000-0000-000000000000}"/>
          </ac:spMkLst>
        </pc:spChg>
        <pc:spChg chg="mod ord">
          <ac:chgData name="박승재" userId="d6cf7f04-82ed-4249-80b4-22822ac38010" providerId="ADAL" clId="{9796BE72-BE37-4B67-9A39-C8DBFDC257D1}" dt="2023-04-25T17:25:24.451" v="964" actId="20577"/>
          <ac:spMkLst>
            <pc:docMk/>
            <pc:sldMk cId="1090132190" sldId="257"/>
            <ac:spMk id="3" creationId="{00000000-0000-0000-0000-000000000000}"/>
          </ac:spMkLst>
        </pc:spChg>
      </pc:sldChg>
      <pc:sldChg chg="addSp delSp modSp mod">
        <pc:chgData name="박승재" userId="d6cf7f04-82ed-4249-80b4-22822ac38010" providerId="ADAL" clId="{9796BE72-BE37-4B67-9A39-C8DBFDC257D1}" dt="2023-04-26T15:09:32.642" v="4751" actId="207"/>
        <pc:sldMkLst>
          <pc:docMk/>
          <pc:sldMk cId="290968138" sldId="259"/>
        </pc:sldMkLst>
        <pc:spChg chg="mod">
          <ac:chgData name="박승재" userId="d6cf7f04-82ed-4249-80b4-22822ac38010" providerId="ADAL" clId="{9796BE72-BE37-4B67-9A39-C8DBFDC257D1}" dt="2023-04-26T15:06:58.537" v="4748" actId="20577"/>
          <ac:spMkLst>
            <pc:docMk/>
            <pc:sldMk cId="290968138" sldId="259"/>
            <ac:spMk id="3" creationId="{3D72E826-B7BD-7F8C-2636-51918CDE3CF5}"/>
          </ac:spMkLst>
        </pc:spChg>
        <pc:spChg chg="add del mod">
          <ac:chgData name="박승재" userId="d6cf7f04-82ed-4249-80b4-22822ac38010" providerId="ADAL" clId="{9796BE72-BE37-4B67-9A39-C8DBFDC257D1}" dt="2023-04-26T13:18:05.836" v="2334"/>
          <ac:spMkLst>
            <pc:docMk/>
            <pc:sldMk cId="290968138" sldId="259"/>
            <ac:spMk id="5" creationId="{20C088D2-BAF7-EA63-3689-5901BB510948}"/>
          </ac:spMkLst>
        </pc:spChg>
        <pc:spChg chg="add del mod">
          <ac:chgData name="박승재" userId="d6cf7f04-82ed-4249-80b4-22822ac38010" providerId="ADAL" clId="{9796BE72-BE37-4B67-9A39-C8DBFDC257D1}" dt="2023-04-25T17:22:27.436" v="835"/>
          <ac:spMkLst>
            <pc:docMk/>
            <pc:sldMk cId="290968138" sldId="259"/>
            <ac:spMk id="5" creationId="{780AE6C9-27F5-ACF7-67DF-286EAFA99292}"/>
          </ac:spMkLst>
        </pc:spChg>
        <pc:spChg chg="add del mod">
          <ac:chgData name="박승재" userId="d6cf7f04-82ed-4249-80b4-22822ac38010" providerId="ADAL" clId="{9796BE72-BE37-4B67-9A39-C8DBFDC257D1}" dt="2023-04-26T14:41:22.348" v="3656" actId="478"/>
          <ac:spMkLst>
            <pc:docMk/>
            <pc:sldMk cId="290968138" sldId="259"/>
            <ac:spMk id="6" creationId="{34BA4C3F-9FA9-AA78-7739-60C1E9F379F0}"/>
          </ac:spMkLst>
        </pc:spChg>
        <pc:graphicFrameChg chg="mod modGraphic">
          <ac:chgData name="박승재" userId="d6cf7f04-82ed-4249-80b4-22822ac38010" providerId="ADAL" clId="{9796BE72-BE37-4B67-9A39-C8DBFDC257D1}" dt="2023-04-26T15:09:32.642" v="4751" actId="207"/>
          <ac:graphicFrameMkLst>
            <pc:docMk/>
            <pc:sldMk cId="290968138" sldId="259"/>
            <ac:graphicFrameMk id="4" creationId="{00000000-0000-0000-0000-000000000000}"/>
          </ac:graphicFrameMkLst>
        </pc:graphicFrameChg>
      </pc:sldChg>
      <pc:sldChg chg="del">
        <pc:chgData name="박승재" userId="d6cf7f04-82ed-4249-80b4-22822ac38010" providerId="ADAL" clId="{9796BE72-BE37-4B67-9A39-C8DBFDC257D1}" dt="2023-04-25T17:16:39.922" v="684" actId="47"/>
        <pc:sldMkLst>
          <pc:docMk/>
          <pc:sldMk cId="3324365164" sldId="260"/>
        </pc:sldMkLst>
      </pc:sldChg>
      <pc:sldChg chg="delSp modSp mod">
        <pc:chgData name="박승재" userId="d6cf7f04-82ed-4249-80b4-22822ac38010" providerId="ADAL" clId="{9796BE72-BE37-4B67-9A39-C8DBFDC257D1}" dt="2023-04-26T15:09:38.927" v="4752" actId="207"/>
        <pc:sldMkLst>
          <pc:docMk/>
          <pc:sldMk cId="892555055" sldId="261"/>
        </pc:sldMkLst>
        <pc:spChg chg="del">
          <ac:chgData name="박승재" userId="d6cf7f04-82ed-4249-80b4-22822ac38010" providerId="ADAL" clId="{9796BE72-BE37-4B67-9A39-C8DBFDC257D1}" dt="2023-04-26T15:09:22.668" v="4749" actId="478"/>
          <ac:spMkLst>
            <pc:docMk/>
            <pc:sldMk cId="892555055" sldId="261"/>
            <ac:spMk id="7" creationId="{98843793-795D-1ED1-BC48-E93A819A62CF}"/>
          </ac:spMkLst>
        </pc:spChg>
        <pc:graphicFrameChg chg="modGraphic">
          <ac:chgData name="박승재" userId="d6cf7f04-82ed-4249-80b4-22822ac38010" providerId="ADAL" clId="{9796BE72-BE37-4B67-9A39-C8DBFDC257D1}" dt="2023-04-26T15:09:38.927" v="4752" actId="207"/>
          <ac:graphicFrameMkLst>
            <pc:docMk/>
            <pc:sldMk cId="892555055" sldId="261"/>
            <ac:graphicFrameMk id="6" creationId="{00000000-0000-0000-0000-000000000000}"/>
          </ac:graphicFrameMkLst>
        </pc:graphicFrameChg>
      </pc:sldChg>
      <pc:sldChg chg="addSp delSp modSp mod">
        <pc:chgData name="박승재" userId="d6cf7f04-82ed-4249-80b4-22822ac38010" providerId="ADAL" clId="{9796BE72-BE37-4B67-9A39-C8DBFDC257D1}" dt="2023-04-25T17:25:50.474" v="990" actId="13822"/>
        <pc:sldMkLst>
          <pc:docMk/>
          <pc:sldMk cId="3987404936" sldId="262"/>
        </pc:sldMkLst>
        <pc:spChg chg="del">
          <ac:chgData name="박승재" userId="d6cf7f04-82ed-4249-80b4-22822ac38010" providerId="ADAL" clId="{9796BE72-BE37-4B67-9A39-C8DBFDC257D1}" dt="2023-04-25T17:16:30.139" v="683" actId="478"/>
          <ac:spMkLst>
            <pc:docMk/>
            <pc:sldMk cId="3987404936" sldId="262"/>
            <ac:spMk id="5" creationId="{C4E9A69B-F11D-4306-CE4A-12D25D4F6BA1}"/>
          </ac:spMkLst>
        </pc:spChg>
        <pc:spChg chg="del mod">
          <ac:chgData name="박승재" userId="d6cf7f04-82ed-4249-80b4-22822ac38010" providerId="ADAL" clId="{9796BE72-BE37-4B67-9A39-C8DBFDC257D1}" dt="2023-04-25T17:16:30.139" v="683" actId="478"/>
          <ac:spMkLst>
            <pc:docMk/>
            <pc:sldMk cId="3987404936" sldId="262"/>
            <ac:spMk id="6" creationId="{CBD30CBB-E248-7776-4759-0B7B0F0F50FE}"/>
          </ac:spMkLst>
        </pc:spChg>
        <pc:spChg chg="del">
          <ac:chgData name="박승재" userId="d6cf7f04-82ed-4249-80b4-22822ac38010" providerId="ADAL" clId="{9796BE72-BE37-4B67-9A39-C8DBFDC257D1}" dt="2023-04-25T17:16:30.139" v="683" actId="478"/>
          <ac:spMkLst>
            <pc:docMk/>
            <pc:sldMk cId="3987404936" sldId="262"/>
            <ac:spMk id="9" creationId="{6D44CF82-DF05-4E81-503B-CF186CD9F5AC}"/>
          </ac:spMkLst>
        </pc:spChg>
        <pc:spChg chg="add mod">
          <ac:chgData name="박승재" userId="d6cf7f04-82ed-4249-80b4-22822ac38010" providerId="ADAL" clId="{9796BE72-BE37-4B67-9A39-C8DBFDC257D1}" dt="2023-04-25T17:21:41.068" v="823" actId="164"/>
          <ac:spMkLst>
            <pc:docMk/>
            <pc:sldMk cId="3987404936" sldId="262"/>
            <ac:spMk id="15" creationId="{916F04FF-6F38-88BF-B585-AAD02F1122A9}"/>
          </ac:spMkLst>
        </pc:spChg>
        <pc:spChg chg="add mod">
          <ac:chgData name="박승재" userId="d6cf7f04-82ed-4249-80b4-22822ac38010" providerId="ADAL" clId="{9796BE72-BE37-4B67-9A39-C8DBFDC257D1}" dt="2023-04-25T17:21:41.068" v="823" actId="164"/>
          <ac:spMkLst>
            <pc:docMk/>
            <pc:sldMk cId="3987404936" sldId="262"/>
            <ac:spMk id="16" creationId="{860F0D5D-585B-B790-D16D-5AEBF8242831}"/>
          </ac:spMkLst>
        </pc:spChg>
        <pc:spChg chg="del">
          <ac:chgData name="박승재" userId="d6cf7f04-82ed-4249-80b4-22822ac38010" providerId="ADAL" clId="{9796BE72-BE37-4B67-9A39-C8DBFDC257D1}" dt="2023-04-25T17:16:30.139" v="683" actId="478"/>
          <ac:spMkLst>
            <pc:docMk/>
            <pc:sldMk cId="3987404936" sldId="262"/>
            <ac:spMk id="17" creationId="{527152F2-9B0E-569C-290F-28D87427BE13}"/>
          </ac:spMkLst>
        </pc:spChg>
        <pc:spChg chg="add mod">
          <ac:chgData name="박승재" userId="d6cf7f04-82ed-4249-80b4-22822ac38010" providerId="ADAL" clId="{9796BE72-BE37-4B67-9A39-C8DBFDC257D1}" dt="2023-04-25T17:21:41.068" v="823" actId="164"/>
          <ac:spMkLst>
            <pc:docMk/>
            <pc:sldMk cId="3987404936" sldId="262"/>
            <ac:spMk id="18" creationId="{7B7FCC6E-9E9A-3CED-777A-ECB6D5DB0104}"/>
          </ac:spMkLst>
        </pc:spChg>
        <pc:spChg chg="add mod">
          <ac:chgData name="박승재" userId="d6cf7f04-82ed-4249-80b4-22822ac38010" providerId="ADAL" clId="{9796BE72-BE37-4B67-9A39-C8DBFDC257D1}" dt="2023-04-25T17:21:41.068" v="823" actId="164"/>
          <ac:spMkLst>
            <pc:docMk/>
            <pc:sldMk cId="3987404936" sldId="262"/>
            <ac:spMk id="20" creationId="{281A7E35-161A-1B80-E05A-29CA57FB80F3}"/>
          </ac:spMkLst>
        </pc:spChg>
        <pc:spChg chg="del">
          <ac:chgData name="박승재" userId="d6cf7f04-82ed-4249-80b4-22822ac38010" providerId="ADAL" clId="{9796BE72-BE37-4B67-9A39-C8DBFDC257D1}" dt="2023-04-25T17:16:30.139" v="683" actId="478"/>
          <ac:spMkLst>
            <pc:docMk/>
            <pc:sldMk cId="3987404936" sldId="262"/>
            <ac:spMk id="22" creationId="{A583FADD-FE94-5A9E-81AF-A520232B609C}"/>
          </ac:spMkLst>
        </pc:spChg>
        <pc:spChg chg="add del mod">
          <ac:chgData name="박승재" userId="d6cf7f04-82ed-4249-80b4-22822ac38010" providerId="ADAL" clId="{9796BE72-BE37-4B67-9A39-C8DBFDC257D1}" dt="2023-04-25T17:19:13.604" v="774"/>
          <ac:spMkLst>
            <pc:docMk/>
            <pc:sldMk cId="3987404936" sldId="262"/>
            <ac:spMk id="24" creationId="{E5A8F36F-975C-09D9-E50E-D139EBDA2CAA}"/>
          </ac:spMkLst>
        </pc:spChg>
        <pc:spChg chg="add del mod">
          <ac:chgData name="박승재" userId="d6cf7f04-82ed-4249-80b4-22822ac38010" providerId="ADAL" clId="{9796BE72-BE37-4B67-9A39-C8DBFDC257D1}" dt="2023-04-25T17:19:15.737" v="777"/>
          <ac:spMkLst>
            <pc:docMk/>
            <pc:sldMk cId="3987404936" sldId="262"/>
            <ac:spMk id="25" creationId="{3967E28C-A239-D224-4601-0B46CE1371C7}"/>
          </ac:spMkLst>
        </pc:spChg>
        <pc:spChg chg="del">
          <ac:chgData name="박승재" userId="d6cf7f04-82ed-4249-80b4-22822ac38010" providerId="ADAL" clId="{9796BE72-BE37-4B67-9A39-C8DBFDC257D1}" dt="2023-04-25T17:16:30.139" v="683" actId="478"/>
          <ac:spMkLst>
            <pc:docMk/>
            <pc:sldMk cId="3987404936" sldId="262"/>
            <ac:spMk id="27" creationId="{C7BE4294-3CED-EFC7-59F5-CAF333E8E814}"/>
          </ac:spMkLst>
        </pc:spChg>
        <pc:spChg chg="add mod">
          <ac:chgData name="박승재" userId="d6cf7f04-82ed-4249-80b4-22822ac38010" providerId="ADAL" clId="{9796BE72-BE37-4B67-9A39-C8DBFDC257D1}" dt="2023-04-25T17:21:41.068" v="823" actId="164"/>
          <ac:spMkLst>
            <pc:docMk/>
            <pc:sldMk cId="3987404936" sldId="262"/>
            <ac:spMk id="28" creationId="{5CBF96E1-99F5-B509-0386-6898BE61EB83}"/>
          </ac:spMkLst>
        </pc:spChg>
        <pc:spChg chg="del">
          <ac:chgData name="박승재" userId="d6cf7f04-82ed-4249-80b4-22822ac38010" providerId="ADAL" clId="{9796BE72-BE37-4B67-9A39-C8DBFDC257D1}" dt="2023-04-25T17:16:30.139" v="683" actId="478"/>
          <ac:spMkLst>
            <pc:docMk/>
            <pc:sldMk cId="3987404936" sldId="262"/>
            <ac:spMk id="33" creationId="{0A22F0A3-F829-8121-E9C3-F1445417DF29}"/>
          </ac:spMkLst>
        </pc:spChg>
        <pc:spChg chg="del">
          <ac:chgData name="박승재" userId="d6cf7f04-82ed-4249-80b4-22822ac38010" providerId="ADAL" clId="{9796BE72-BE37-4B67-9A39-C8DBFDC257D1}" dt="2023-04-25T17:16:30.139" v="683" actId="478"/>
          <ac:spMkLst>
            <pc:docMk/>
            <pc:sldMk cId="3987404936" sldId="262"/>
            <ac:spMk id="36" creationId="{9A85CCEB-EDA5-E0E0-A848-A1C64D7E2CC6}"/>
          </ac:spMkLst>
        </pc:spChg>
        <pc:spChg chg="del">
          <ac:chgData name="박승재" userId="d6cf7f04-82ed-4249-80b4-22822ac38010" providerId="ADAL" clId="{9796BE72-BE37-4B67-9A39-C8DBFDC257D1}" dt="2023-04-25T17:16:30.139" v="683" actId="478"/>
          <ac:spMkLst>
            <pc:docMk/>
            <pc:sldMk cId="3987404936" sldId="262"/>
            <ac:spMk id="37" creationId="{35B148F4-9232-15AF-BEBE-4431324F153D}"/>
          </ac:spMkLst>
        </pc:spChg>
        <pc:spChg chg="add mod">
          <ac:chgData name="박승재" userId="d6cf7f04-82ed-4249-80b4-22822ac38010" providerId="ADAL" clId="{9796BE72-BE37-4B67-9A39-C8DBFDC257D1}" dt="2023-04-25T17:21:41.068" v="823" actId="164"/>
          <ac:spMkLst>
            <pc:docMk/>
            <pc:sldMk cId="3987404936" sldId="262"/>
            <ac:spMk id="45" creationId="{FBF4E8CC-4948-B4FC-177B-18DFAC5F6430}"/>
          </ac:spMkLst>
        </pc:spChg>
        <pc:spChg chg="add mod">
          <ac:chgData name="박승재" userId="d6cf7f04-82ed-4249-80b4-22822ac38010" providerId="ADAL" clId="{9796BE72-BE37-4B67-9A39-C8DBFDC257D1}" dt="2023-04-25T17:21:41.068" v="823" actId="164"/>
          <ac:spMkLst>
            <pc:docMk/>
            <pc:sldMk cId="3987404936" sldId="262"/>
            <ac:spMk id="50" creationId="{7C7DAD16-1894-DCD7-E56D-7D92FECECB1E}"/>
          </ac:spMkLst>
        </pc:spChg>
        <pc:spChg chg="add mod">
          <ac:chgData name="박승재" userId="d6cf7f04-82ed-4249-80b4-22822ac38010" providerId="ADAL" clId="{9796BE72-BE37-4B67-9A39-C8DBFDC257D1}" dt="2023-04-25T17:21:41.068" v="823" actId="164"/>
          <ac:spMkLst>
            <pc:docMk/>
            <pc:sldMk cId="3987404936" sldId="262"/>
            <ac:spMk id="54" creationId="{99F2B2A1-705D-A760-415F-FCE61DDA4843}"/>
          </ac:spMkLst>
        </pc:spChg>
        <pc:spChg chg="add mod">
          <ac:chgData name="박승재" userId="d6cf7f04-82ed-4249-80b4-22822ac38010" providerId="ADAL" clId="{9796BE72-BE37-4B67-9A39-C8DBFDC257D1}" dt="2023-04-25T17:21:41.068" v="823" actId="164"/>
          <ac:spMkLst>
            <pc:docMk/>
            <pc:sldMk cId="3987404936" sldId="262"/>
            <ac:spMk id="57" creationId="{BD70B99B-68E6-C68E-2262-23CA911376AE}"/>
          </ac:spMkLst>
        </pc:spChg>
        <pc:spChg chg="add mod">
          <ac:chgData name="박승재" userId="d6cf7f04-82ed-4249-80b4-22822ac38010" providerId="ADAL" clId="{9796BE72-BE37-4B67-9A39-C8DBFDC257D1}" dt="2023-04-25T17:25:48.166" v="988" actId="20577"/>
          <ac:spMkLst>
            <pc:docMk/>
            <pc:sldMk cId="3987404936" sldId="262"/>
            <ac:spMk id="59" creationId="{494858CE-2585-221E-0E60-83CBEDAA278B}"/>
          </ac:spMkLst>
        </pc:spChg>
        <pc:grpChg chg="del">
          <ac:chgData name="박승재" userId="d6cf7f04-82ed-4249-80b4-22822ac38010" providerId="ADAL" clId="{9796BE72-BE37-4B67-9A39-C8DBFDC257D1}" dt="2023-04-25T17:16:30.139" v="683" actId="478"/>
          <ac:grpSpMkLst>
            <pc:docMk/>
            <pc:sldMk cId="3987404936" sldId="262"/>
            <ac:grpSpMk id="32" creationId="{BD04619D-057C-BC9E-4017-9C6E930A11C6}"/>
          </ac:grpSpMkLst>
        </pc:grpChg>
        <pc:grpChg chg="add mod">
          <ac:chgData name="박승재" userId="d6cf7f04-82ed-4249-80b4-22822ac38010" providerId="ADAL" clId="{9796BE72-BE37-4B67-9A39-C8DBFDC257D1}" dt="2023-04-25T17:21:42.130" v="829" actId="1035"/>
          <ac:grpSpMkLst>
            <pc:docMk/>
            <pc:sldMk cId="3987404936" sldId="262"/>
            <ac:grpSpMk id="58" creationId="{72ACBBE9-AA68-42E7-DB4D-AB683524EF3A}"/>
          </ac:grpSpMkLst>
        </pc:grpChg>
        <pc:picChg chg="del">
          <ac:chgData name="박승재" userId="d6cf7f04-82ed-4249-80b4-22822ac38010" providerId="ADAL" clId="{9796BE72-BE37-4B67-9A39-C8DBFDC257D1}" dt="2023-04-25T17:16:24.397" v="681" actId="478"/>
          <ac:picMkLst>
            <pc:docMk/>
            <pc:sldMk cId="3987404936" sldId="262"/>
            <ac:picMk id="4" creationId="{72E1EEC2-82BC-E90D-2081-519FEBEF2ACB}"/>
          </ac:picMkLst>
        </pc:picChg>
        <pc:cxnChg chg="del mod">
          <ac:chgData name="박승재" userId="d6cf7f04-82ed-4249-80b4-22822ac38010" providerId="ADAL" clId="{9796BE72-BE37-4B67-9A39-C8DBFDC257D1}" dt="2023-04-25T17:16:30.139" v="683" actId="478"/>
          <ac:cxnSpMkLst>
            <pc:docMk/>
            <pc:sldMk cId="3987404936" sldId="262"/>
            <ac:cxnSpMk id="8" creationId="{74698848-0037-ED57-0A63-D11B4FB54157}"/>
          </ac:cxnSpMkLst>
        </pc:cxnChg>
        <pc:cxnChg chg="del mod">
          <ac:chgData name="박승재" userId="d6cf7f04-82ed-4249-80b4-22822ac38010" providerId="ADAL" clId="{9796BE72-BE37-4B67-9A39-C8DBFDC257D1}" dt="2023-04-25T17:16:30.139" v="683" actId="478"/>
          <ac:cxnSpMkLst>
            <pc:docMk/>
            <pc:sldMk cId="3987404936" sldId="262"/>
            <ac:cxnSpMk id="13" creationId="{A7603F7D-1247-6355-21E5-BC4BA6ABBCA6}"/>
          </ac:cxnSpMkLst>
        </pc:cxnChg>
        <pc:cxnChg chg="del mod">
          <ac:chgData name="박승재" userId="d6cf7f04-82ed-4249-80b4-22822ac38010" providerId="ADAL" clId="{9796BE72-BE37-4B67-9A39-C8DBFDC257D1}" dt="2023-04-25T17:16:30.139" v="683" actId="478"/>
          <ac:cxnSpMkLst>
            <pc:docMk/>
            <pc:sldMk cId="3987404936" sldId="262"/>
            <ac:cxnSpMk id="19" creationId="{7D05AB35-499D-2E61-7207-557D97D4BA4D}"/>
          </ac:cxnSpMkLst>
        </pc:cxnChg>
        <pc:cxnChg chg="add mod">
          <ac:chgData name="박승재" userId="d6cf7f04-82ed-4249-80b4-22822ac38010" providerId="ADAL" clId="{9796BE72-BE37-4B67-9A39-C8DBFDC257D1}" dt="2023-04-25T17:21:41.068" v="823" actId="164"/>
          <ac:cxnSpMkLst>
            <pc:docMk/>
            <pc:sldMk cId="3987404936" sldId="262"/>
            <ac:cxnSpMk id="23" creationId="{A19A2629-E78E-4199-76AE-1BC37FC9E0E0}"/>
          </ac:cxnSpMkLst>
        </pc:cxnChg>
        <pc:cxnChg chg="del mod">
          <ac:chgData name="박승재" userId="d6cf7f04-82ed-4249-80b4-22822ac38010" providerId="ADAL" clId="{9796BE72-BE37-4B67-9A39-C8DBFDC257D1}" dt="2023-04-25T17:16:30.139" v="683" actId="478"/>
          <ac:cxnSpMkLst>
            <pc:docMk/>
            <pc:sldMk cId="3987404936" sldId="262"/>
            <ac:cxnSpMk id="26" creationId="{4B1F73D9-37C2-E20C-4FBD-87D7EA59B4A9}"/>
          </ac:cxnSpMkLst>
        </pc:cxnChg>
        <pc:cxnChg chg="del mod">
          <ac:chgData name="박승재" userId="d6cf7f04-82ed-4249-80b4-22822ac38010" providerId="ADAL" clId="{9796BE72-BE37-4B67-9A39-C8DBFDC257D1}" dt="2023-04-25T17:16:30.139" v="683" actId="478"/>
          <ac:cxnSpMkLst>
            <pc:docMk/>
            <pc:sldMk cId="3987404936" sldId="262"/>
            <ac:cxnSpMk id="29" creationId="{BD5DC40A-07C8-3757-4E1C-B0D5E7D27C4B}"/>
          </ac:cxnSpMkLst>
        </pc:cxnChg>
        <pc:cxnChg chg="del mod">
          <ac:chgData name="박승재" userId="d6cf7f04-82ed-4249-80b4-22822ac38010" providerId="ADAL" clId="{9796BE72-BE37-4B67-9A39-C8DBFDC257D1}" dt="2023-04-25T17:16:30.139" v="683" actId="478"/>
          <ac:cxnSpMkLst>
            <pc:docMk/>
            <pc:sldMk cId="3987404936" sldId="262"/>
            <ac:cxnSpMk id="35" creationId="{B3F300BA-1EA5-A4CA-3319-94D252B2A42A}"/>
          </ac:cxnSpMkLst>
        </pc:cxnChg>
        <pc:cxnChg chg="add mod">
          <ac:chgData name="박승재" userId="d6cf7f04-82ed-4249-80b4-22822ac38010" providerId="ADAL" clId="{9796BE72-BE37-4B67-9A39-C8DBFDC257D1}" dt="2023-04-25T17:21:41.068" v="823" actId="164"/>
          <ac:cxnSpMkLst>
            <pc:docMk/>
            <pc:sldMk cId="3987404936" sldId="262"/>
            <ac:cxnSpMk id="38" creationId="{24D368EE-57ED-059F-71D8-5F330EA6D6FA}"/>
          </ac:cxnSpMkLst>
        </pc:cxnChg>
        <pc:cxnChg chg="add mod">
          <ac:chgData name="박승재" userId="d6cf7f04-82ed-4249-80b4-22822ac38010" providerId="ADAL" clId="{9796BE72-BE37-4B67-9A39-C8DBFDC257D1}" dt="2023-04-25T17:21:41.068" v="823" actId="164"/>
          <ac:cxnSpMkLst>
            <pc:docMk/>
            <pc:sldMk cId="3987404936" sldId="262"/>
            <ac:cxnSpMk id="43" creationId="{29A8E72B-447A-05E9-EDC2-E01FCA07F7E4}"/>
          </ac:cxnSpMkLst>
        </pc:cxnChg>
        <pc:cxnChg chg="add mod">
          <ac:chgData name="박승재" userId="d6cf7f04-82ed-4249-80b4-22822ac38010" providerId="ADAL" clId="{9796BE72-BE37-4B67-9A39-C8DBFDC257D1}" dt="2023-04-25T17:21:41.068" v="823" actId="164"/>
          <ac:cxnSpMkLst>
            <pc:docMk/>
            <pc:sldMk cId="3987404936" sldId="262"/>
            <ac:cxnSpMk id="47" creationId="{03CF6283-7451-F418-F7CB-37573B1224F8}"/>
          </ac:cxnSpMkLst>
        </pc:cxnChg>
        <pc:cxnChg chg="add mod">
          <ac:chgData name="박승재" userId="d6cf7f04-82ed-4249-80b4-22822ac38010" providerId="ADAL" clId="{9796BE72-BE37-4B67-9A39-C8DBFDC257D1}" dt="2023-04-25T17:21:41.068" v="823" actId="164"/>
          <ac:cxnSpMkLst>
            <pc:docMk/>
            <pc:sldMk cId="3987404936" sldId="262"/>
            <ac:cxnSpMk id="49" creationId="{7B587920-51BB-00E4-88AA-F27B881E3EAD}"/>
          </ac:cxnSpMkLst>
        </pc:cxnChg>
        <pc:cxnChg chg="add mod">
          <ac:chgData name="박승재" userId="d6cf7f04-82ed-4249-80b4-22822ac38010" providerId="ADAL" clId="{9796BE72-BE37-4B67-9A39-C8DBFDC257D1}" dt="2023-04-25T17:21:41.068" v="823" actId="164"/>
          <ac:cxnSpMkLst>
            <pc:docMk/>
            <pc:sldMk cId="3987404936" sldId="262"/>
            <ac:cxnSpMk id="52" creationId="{4CBA29DD-4E0F-07C3-A06D-4CA0F75B60E9}"/>
          </ac:cxnSpMkLst>
        </pc:cxnChg>
        <pc:cxnChg chg="add mod">
          <ac:chgData name="박승재" userId="d6cf7f04-82ed-4249-80b4-22822ac38010" providerId="ADAL" clId="{9796BE72-BE37-4B67-9A39-C8DBFDC257D1}" dt="2023-04-25T17:21:41.068" v="823" actId="164"/>
          <ac:cxnSpMkLst>
            <pc:docMk/>
            <pc:sldMk cId="3987404936" sldId="262"/>
            <ac:cxnSpMk id="56" creationId="{48BE1D8C-9525-21B4-E529-D07733808CBD}"/>
          </ac:cxnSpMkLst>
        </pc:cxnChg>
        <pc:cxnChg chg="add mod">
          <ac:chgData name="박승재" userId="d6cf7f04-82ed-4249-80b4-22822ac38010" providerId="ADAL" clId="{9796BE72-BE37-4B67-9A39-C8DBFDC257D1}" dt="2023-04-25T17:25:50.474" v="990" actId="13822"/>
          <ac:cxnSpMkLst>
            <pc:docMk/>
            <pc:sldMk cId="3987404936" sldId="262"/>
            <ac:cxnSpMk id="61" creationId="{C3017CA0-7CD3-EF94-4AF5-EBCEAB86FC5A}"/>
          </ac:cxnSpMkLst>
        </pc:cxnChg>
      </pc:sldChg>
      <pc:sldChg chg="modSp mod">
        <pc:chgData name="박승재" userId="d6cf7f04-82ed-4249-80b4-22822ac38010" providerId="ADAL" clId="{9796BE72-BE37-4B67-9A39-C8DBFDC257D1}" dt="2023-04-26T15:05:03.750" v="4663"/>
        <pc:sldMkLst>
          <pc:docMk/>
          <pc:sldMk cId="1340200319" sldId="263"/>
        </pc:sldMkLst>
        <pc:spChg chg="mod">
          <ac:chgData name="박승재" userId="d6cf7f04-82ed-4249-80b4-22822ac38010" providerId="ADAL" clId="{9796BE72-BE37-4B67-9A39-C8DBFDC257D1}" dt="2023-04-26T15:05:03.750" v="4663"/>
          <ac:spMkLst>
            <pc:docMk/>
            <pc:sldMk cId="1340200319" sldId="263"/>
            <ac:spMk id="3" creationId="{1D1C1831-5317-BA92-CFD1-7A63DDBFB52A}"/>
          </ac:spMkLst>
        </pc:spChg>
      </pc:sldChg>
      <pc:sldChg chg="del">
        <pc:chgData name="박승재" userId="d6cf7f04-82ed-4249-80b4-22822ac38010" providerId="ADAL" clId="{9796BE72-BE37-4B67-9A39-C8DBFDC257D1}" dt="2023-04-25T17:17:00.211" v="685" actId="47"/>
        <pc:sldMkLst>
          <pc:docMk/>
          <pc:sldMk cId="4079373350" sldId="265"/>
        </pc:sldMkLst>
      </pc:sldChg>
      <pc:sldChg chg="addSp delSp modSp mod">
        <pc:chgData name="박승재" userId="d6cf7f04-82ed-4249-80b4-22822ac38010" providerId="ADAL" clId="{9796BE72-BE37-4B67-9A39-C8DBFDC257D1}" dt="2023-04-26T14:23:01.274" v="3156" actId="20577"/>
        <pc:sldMkLst>
          <pc:docMk/>
          <pc:sldMk cId="3911617421" sldId="271"/>
        </pc:sldMkLst>
        <pc:spChg chg="mod">
          <ac:chgData name="박승재" userId="d6cf7f04-82ed-4249-80b4-22822ac38010" providerId="ADAL" clId="{9796BE72-BE37-4B67-9A39-C8DBFDC257D1}" dt="2023-04-26T14:23:01.274" v="3156" actId="20577"/>
          <ac:spMkLst>
            <pc:docMk/>
            <pc:sldMk cId="3911617421" sldId="271"/>
            <ac:spMk id="3" creationId="{8C87E9FD-A1D5-AADF-42F4-F891881577B8}"/>
          </ac:spMkLst>
        </pc:spChg>
        <pc:spChg chg="add del">
          <ac:chgData name="박승재" userId="d6cf7f04-82ed-4249-80b4-22822ac38010" providerId="ADAL" clId="{9796BE72-BE37-4B67-9A39-C8DBFDC257D1}" dt="2023-04-26T12:38:13.949" v="1533" actId="22"/>
          <ac:spMkLst>
            <pc:docMk/>
            <pc:sldMk cId="3911617421" sldId="271"/>
            <ac:spMk id="5" creationId="{4FCC86B0-57E1-22A8-5474-D60165DEB1B6}"/>
          </ac:spMkLst>
        </pc:spChg>
        <pc:spChg chg="add del">
          <ac:chgData name="박승재" userId="d6cf7f04-82ed-4249-80b4-22822ac38010" providerId="ADAL" clId="{9796BE72-BE37-4B67-9A39-C8DBFDC257D1}" dt="2023-04-26T12:38:17.600" v="1535" actId="21"/>
          <ac:spMkLst>
            <pc:docMk/>
            <pc:sldMk cId="3911617421" sldId="271"/>
            <ac:spMk id="7" creationId="{DB27DA64-0CA1-FD04-F688-2F20FFEBB84F}"/>
          </ac:spMkLst>
        </pc:spChg>
        <pc:spChg chg="add mod">
          <ac:chgData name="박승재" userId="d6cf7f04-82ed-4249-80b4-22822ac38010" providerId="ADAL" clId="{9796BE72-BE37-4B67-9A39-C8DBFDC257D1}" dt="2023-04-26T13:13:24.852" v="2150" actId="1035"/>
          <ac:spMkLst>
            <pc:docMk/>
            <pc:sldMk cId="3911617421" sldId="271"/>
            <ac:spMk id="10" creationId="{C642538F-F75B-8E6A-FA99-2BFCB8E75532}"/>
          </ac:spMkLst>
        </pc:spChg>
        <pc:spChg chg="add mod">
          <ac:chgData name="박승재" userId="d6cf7f04-82ed-4249-80b4-22822ac38010" providerId="ADAL" clId="{9796BE72-BE37-4B67-9A39-C8DBFDC257D1}" dt="2023-04-26T13:13:35.393" v="2165" actId="1076"/>
          <ac:spMkLst>
            <pc:docMk/>
            <pc:sldMk cId="3911617421" sldId="271"/>
            <ac:spMk id="11" creationId="{520AEA02-3C56-D276-A819-51FFEB49298A}"/>
          </ac:spMkLst>
        </pc:spChg>
        <pc:spChg chg="add mod">
          <ac:chgData name="박승재" userId="d6cf7f04-82ed-4249-80b4-22822ac38010" providerId="ADAL" clId="{9796BE72-BE37-4B67-9A39-C8DBFDC257D1}" dt="2023-04-26T13:13:49.647" v="2178" actId="1038"/>
          <ac:spMkLst>
            <pc:docMk/>
            <pc:sldMk cId="3911617421" sldId="271"/>
            <ac:spMk id="12" creationId="{C8DC19DF-B51D-6EC9-2AAD-544CF5713A50}"/>
          </ac:spMkLst>
        </pc:spChg>
        <pc:spChg chg="add mod">
          <ac:chgData name="박승재" userId="d6cf7f04-82ed-4249-80b4-22822ac38010" providerId="ADAL" clId="{9796BE72-BE37-4B67-9A39-C8DBFDC257D1}" dt="2023-04-26T13:14:18.977" v="2206" actId="1036"/>
          <ac:spMkLst>
            <pc:docMk/>
            <pc:sldMk cId="3911617421" sldId="271"/>
            <ac:spMk id="13" creationId="{88C4BCD1-38DC-9427-6B65-F6DD6D1156D0}"/>
          </ac:spMkLst>
        </pc:spChg>
        <pc:spChg chg="add mod">
          <ac:chgData name="박승재" userId="d6cf7f04-82ed-4249-80b4-22822ac38010" providerId="ADAL" clId="{9796BE72-BE37-4B67-9A39-C8DBFDC257D1}" dt="2023-04-26T13:14:30.736" v="2220" actId="1035"/>
          <ac:spMkLst>
            <pc:docMk/>
            <pc:sldMk cId="3911617421" sldId="271"/>
            <ac:spMk id="14" creationId="{8BB7D412-C3AC-09F5-1330-3813D0CABC46}"/>
          </ac:spMkLst>
        </pc:spChg>
        <pc:spChg chg="add mod">
          <ac:chgData name="박승재" userId="d6cf7f04-82ed-4249-80b4-22822ac38010" providerId="ADAL" clId="{9796BE72-BE37-4B67-9A39-C8DBFDC257D1}" dt="2023-04-26T13:15:00.249" v="2265" actId="1038"/>
          <ac:spMkLst>
            <pc:docMk/>
            <pc:sldMk cId="3911617421" sldId="271"/>
            <ac:spMk id="15" creationId="{8373A9F8-3017-DB5E-18F4-12059E0551FB}"/>
          </ac:spMkLst>
        </pc:spChg>
        <pc:spChg chg="add mod">
          <ac:chgData name="박승재" userId="d6cf7f04-82ed-4249-80b4-22822ac38010" providerId="ADAL" clId="{9796BE72-BE37-4B67-9A39-C8DBFDC257D1}" dt="2023-04-26T13:15:03.137" v="2268" actId="1037"/>
          <ac:spMkLst>
            <pc:docMk/>
            <pc:sldMk cId="3911617421" sldId="271"/>
            <ac:spMk id="16" creationId="{098D4F5B-F511-4A91-855F-F140A045E35F}"/>
          </ac:spMkLst>
        </pc:spChg>
        <pc:spChg chg="add mod">
          <ac:chgData name="박승재" userId="d6cf7f04-82ed-4249-80b4-22822ac38010" providerId="ADAL" clId="{9796BE72-BE37-4B67-9A39-C8DBFDC257D1}" dt="2023-04-26T13:16:02.104" v="2290" actId="1037"/>
          <ac:spMkLst>
            <pc:docMk/>
            <pc:sldMk cId="3911617421" sldId="271"/>
            <ac:spMk id="17" creationId="{26D85EA0-69F1-76F9-262B-C96F557FE095}"/>
          </ac:spMkLst>
        </pc:spChg>
        <pc:spChg chg="add mod">
          <ac:chgData name="박승재" userId="d6cf7f04-82ed-4249-80b4-22822ac38010" providerId="ADAL" clId="{9796BE72-BE37-4B67-9A39-C8DBFDC257D1}" dt="2023-04-26T13:20:53.383" v="2421" actId="1038"/>
          <ac:spMkLst>
            <pc:docMk/>
            <pc:sldMk cId="3911617421" sldId="271"/>
            <ac:spMk id="18" creationId="{FCEA2708-DD14-E757-F506-740ECE6FA815}"/>
          </ac:spMkLst>
        </pc:spChg>
        <pc:spChg chg="add mod">
          <ac:chgData name="박승재" userId="d6cf7f04-82ed-4249-80b4-22822ac38010" providerId="ADAL" clId="{9796BE72-BE37-4B67-9A39-C8DBFDC257D1}" dt="2023-04-26T13:20:50.878" v="2419" actId="1038"/>
          <ac:spMkLst>
            <pc:docMk/>
            <pc:sldMk cId="3911617421" sldId="271"/>
            <ac:spMk id="19" creationId="{F4EF1C86-871F-DBEB-6155-BB312A9D7168}"/>
          </ac:spMkLst>
        </pc:spChg>
        <pc:picChg chg="add del mod">
          <ac:chgData name="박승재" userId="d6cf7f04-82ed-4249-80b4-22822ac38010" providerId="ADAL" clId="{9796BE72-BE37-4B67-9A39-C8DBFDC257D1}" dt="2023-04-26T13:15:06.641" v="2269" actId="478"/>
          <ac:picMkLst>
            <pc:docMk/>
            <pc:sldMk cId="3911617421" sldId="271"/>
            <ac:picMk id="9" creationId="{8092BC7B-4014-F770-87A4-31E4118A4B30}"/>
          </ac:picMkLst>
        </pc:picChg>
        <pc:picChg chg="add mod">
          <ac:chgData name="박승재" userId="d6cf7f04-82ed-4249-80b4-22822ac38010" providerId="ADAL" clId="{9796BE72-BE37-4B67-9A39-C8DBFDC257D1}" dt="2023-04-26T13:20:47.583" v="2416" actId="1076"/>
          <ac:picMkLst>
            <pc:docMk/>
            <pc:sldMk cId="3911617421" sldId="271"/>
            <ac:picMk id="21" creationId="{0275C886-D100-6366-0D3D-CE155DC5C150}"/>
          </ac:picMkLst>
        </pc:picChg>
        <pc:picChg chg="add del mod">
          <ac:chgData name="박승재" userId="d6cf7f04-82ed-4249-80b4-22822ac38010" providerId="ADAL" clId="{9796BE72-BE37-4B67-9A39-C8DBFDC257D1}" dt="2023-04-26T13:09:38.717" v="2093" actId="478"/>
          <ac:picMkLst>
            <pc:docMk/>
            <pc:sldMk cId="3911617421" sldId="271"/>
            <ac:picMk id="1026" creationId="{A02B0337-D5E9-CA52-B780-542984A7C49C}"/>
          </ac:picMkLst>
        </pc:picChg>
        <pc:picChg chg="add del mod">
          <ac:chgData name="박승재" userId="d6cf7f04-82ed-4249-80b4-22822ac38010" providerId="ADAL" clId="{9796BE72-BE37-4B67-9A39-C8DBFDC257D1}" dt="2023-04-26T13:12:37.396" v="2126" actId="478"/>
          <ac:picMkLst>
            <pc:docMk/>
            <pc:sldMk cId="3911617421" sldId="271"/>
            <ac:picMk id="1028" creationId="{86B42382-F4AE-963E-4234-923FB8FFF08E}"/>
          </ac:picMkLst>
        </pc:picChg>
        <pc:picChg chg="add mod">
          <ac:chgData name="박승재" userId="d6cf7f04-82ed-4249-80b4-22822ac38010" providerId="ADAL" clId="{9796BE72-BE37-4B67-9A39-C8DBFDC257D1}" dt="2023-04-26T13:13:20.610" v="2149" actId="1076"/>
          <ac:picMkLst>
            <pc:docMk/>
            <pc:sldMk cId="3911617421" sldId="271"/>
            <ac:picMk id="1030" creationId="{F671A4EF-086B-8EC0-BFD2-F14D3091D73F}"/>
          </ac:picMkLst>
        </pc:picChg>
        <pc:picChg chg="add del mod">
          <ac:chgData name="박승재" userId="d6cf7f04-82ed-4249-80b4-22822ac38010" providerId="ADAL" clId="{9796BE72-BE37-4B67-9A39-C8DBFDC257D1}" dt="2023-04-26T13:20:37.096" v="2408" actId="478"/>
          <ac:picMkLst>
            <pc:docMk/>
            <pc:sldMk cId="3911617421" sldId="271"/>
            <ac:picMk id="1032" creationId="{392EEB0D-E34D-5A0B-E1A4-7501E4B6CF80}"/>
          </ac:picMkLst>
        </pc:picChg>
        <pc:picChg chg="del">
          <ac:chgData name="박승재" userId="d6cf7f04-82ed-4249-80b4-22822ac38010" providerId="ADAL" clId="{9796BE72-BE37-4B67-9A39-C8DBFDC257D1}" dt="2023-04-25T17:26:18.686" v="992" actId="478"/>
          <ac:picMkLst>
            <pc:docMk/>
            <pc:sldMk cId="3911617421" sldId="271"/>
            <ac:picMk id="2050" creationId="{00000000-0000-0000-0000-000000000000}"/>
          </ac:picMkLst>
        </pc:picChg>
        <pc:picChg chg="del">
          <ac:chgData name="박승재" userId="d6cf7f04-82ed-4249-80b4-22822ac38010" providerId="ADAL" clId="{9796BE72-BE37-4B67-9A39-C8DBFDC257D1}" dt="2023-04-25T17:26:18.979" v="993" actId="478"/>
          <ac:picMkLst>
            <pc:docMk/>
            <pc:sldMk cId="3911617421" sldId="271"/>
            <ac:picMk id="2051" creationId="{00000000-0000-0000-0000-000000000000}"/>
          </ac:picMkLst>
        </pc:picChg>
      </pc:sldChg>
      <pc:sldChg chg="del">
        <pc:chgData name="박승재" userId="d6cf7f04-82ed-4249-80b4-22822ac38010" providerId="ADAL" clId="{9796BE72-BE37-4B67-9A39-C8DBFDC257D1}" dt="2023-04-25T17:26:23.007" v="995" actId="47"/>
        <pc:sldMkLst>
          <pc:docMk/>
          <pc:sldMk cId="4009418842" sldId="272"/>
        </pc:sldMkLst>
      </pc:sldChg>
      <pc:sldChg chg="addSp delSp modSp new mod">
        <pc:chgData name="박승재" userId="d6cf7f04-82ed-4249-80b4-22822ac38010" providerId="ADAL" clId="{9796BE72-BE37-4B67-9A39-C8DBFDC257D1}" dt="2023-04-26T14:40:57.915" v="3598" actId="21"/>
        <pc:sldMkLst>
          <pc:docMk/>
          <pc:sldMk cId="182885071" sldId="273"/>
        </pc:sldMkLst>
        <pc:spChg chg="mod">
          <ac:chgData name="박승재" userId="d6cf7f04-82ed-4249-80b4-22822ac38010" providerId="ADAL" clId="{9796BE72-BE37-4B67-9A39-C8DBFDC257D1}" dt="2023-04-26T13:38:28.712" v="2508" actId="20577"/>
          <ac:spMkLst>
            <pc:docMk/>
            <pc:sldMk cId="182885071" sldId="273"/>
            <ac:spMk id="2" creationId="{11F9A0DF-D7B0-CB2C-8E55-14192B13B687}"/>
          </ac:spMkLst>
        </pc:spChg>
        <pc:spChg chg="mod">
          <ac:chgData name="박승재" userId="d6cf7f04-82ed-4249-80b4-22822ac38010" providerId="ADAL" clId="{9796BE72-BE37-4B67-9A39-C8DBFDC257D1}" dt="2023-04-26T14:25:16.547" v="3310" actId="20577"/>
          <ac:spMkLst>
            <pc:docMk/>
            <pc:sldMk cId="182885071" sldId="273"/>
            <ac:spMk id="3" creationId="{284F8898-1122-3835-FA6E-E7DDE0F868A9}"/>
          </ac:spMkLst>
        </pc:spChg>
        <pc:spChg chg="add del mod">
          <ac:chgData name="박승재" userId="d6cf7f04-82ed-4249-80b4-22822ac38010" providerId="ADAL" clId="{9796BE72-BE37-4B67-9A39-C8DBFDC257D1}" dt="2023-04-26T14:40:57.915" v="3598" actId="21"/>
          <ac:spMkLst>
            <pc:docMk/>
            <pc:sldMk cId="182885071" sldId="273"/>
            <ac:spMk id="7" creationId="{1F5AD6A7-D1F1-8AFE-DE47-0E8CC2228F34}"/>
          </ac:spMkLst>
        </pc:spChg>
        <pc:graphicFrameChg chg="add mod modGraphic">
          <ac:chgData name="박승재" userId="d6cf7f04-82ed-4249-80b4-22822ac38010" providerId="ADAL" clId="{9796BE72-BE37-4B67-9A39-C8DBFDC257D1}" dt="2023-04-26T14:29:19.630" v="3448" actId="207"/>
          <ac:graphicFrameMkLst>
            <pc:docMk/>
            <pc:sldMk cId="182885071" sldId="273"/>
            <ac:graphicFrameMk id="6" creationId="{BA828C43-9782-852F-5A89-AC57674F609C}"/>
          </ac:graphicFrameMkLst>
        </pc:graphicFrameChg>
        <pc:picChg chg="add mod">
          <ac:chgData name="박승재" userId="d6cf7f04-82ed-4249-80b4-22822ac38010" providerId="ADAL" clId="{9796BE72-BE37-4B67-9A39-C8DBFDC257D1}" dt="2023-04-26T14:29:32.537" v="3451" actId="1035"/>
          <ac:picMkLst>
            <pc:docMk/>
            <pc:sldMk cId="182885071" sldId="273"/>
            <ac:picMk id="5" creationId="{BF121BB1-28EC-84D0-FC2A-6D3AC7C0CF7C}"/>
          </ac:picMkLst>
        </pc:picChg>
        <pc:picChg chg="add mod">
          <ac:chgData name="박승재" userId="d6cf7f04-82ed-4249-80b4-22822ac38010" providerId="ADAL" clId="{9796BE72-BE37-4B67-9A39-C8DBFDC257D1}" dt="2023-04-26T14:29:32.537" v="3451" actId="1035"/>
          <ac:picMkLst>
            <pc:docMk/>
            <pc:sldMk cId="182885071" sldId="273"/>
            <ac:picMk id="3074" creationId="{1E70BC64-4002-E8A3-8A85-74C697BA18A5}"/>
          </ac:picMkLst>
        </pc:picChg>
        <pc:picChg chg="add del mod">
          <ac:chgData name="박승재" userId="d6cf7f04-82ed-4249-80b4-22822ac38010" providerId="ADAL" clId="{9796BE72-BE37-4B67-9A39-C8DBFDC257D1}" dt="2023-04-26T14:28:30.819" v="3435" actId="478"/>
          <ac:picMkLst>
            <pc:docMk/>
            <pc:sldMk cId="182885071" sldId="273"/>
            <ac:picMk id="3076" creationId="{CD7FEAF4-C805-E2D9-3E1B-34226522FEA8}"/>
          </ac:picMkLst>
        </pc:picChg>
      </pc:sldChg>
      <pc:sldChg chg="addSp delSp modSp new mod">
        <pc:chgData name="박승재" userId="d6cf7f04-82ed-4249-80b4-22822ac38010" providerId="ADAL" clId="{9796BE72-BE37-4B67-9A39-C8DBFDC257D1}" dt="2023-04-26T15:05:45.498" v="4675" actId="1035"/>
        <pc:sldMkLst>
          <pc:docMk/>
          <pc:sldMk cId="3537004778" sldId="274"/>
        </pc:sldMkLst>
        <pc:spChg chg="mod">
          <ac:chgData name="박승재" userId="d6cf7f04-82ed-4249-80b4-22822ac38010" providerId="ADAL" clId="{9796BE72-BE37-4B67-9A39-C8DBFDC257D1}" dt="2023-04-26T12:37:58.373" v="1531" actId="20577"/>
          <ac:spMkLst>
            <pc:docMk/>
            <pc:sldMk cId="3537004778" sldId="274"/>
            <ac:spMk id="2" creationId="{54F57FE0-ADD3-6D47-0F3E-D8B4906BA32B}"/>
          </ac:spMkLst>
        </pc:spChg>
        <pc:spChg chg="mod">
          <ac:chgData name="박승재" userId="d6cf7f04-82ed-4249-80b4-22822ac38010" providerId="ADAL" clId="{9796BE72-BE37-4B67-9A39-C8DBFDC257D1}" dt="2023-04-26T12:56:22.543" v="2089" actId="115"/>
          <ac:spMkLst>
            <pc:docMk/>
            <pc:sldMk cId="3537004778" sldId="274"/>
            <ac:spMk id="3" creationId="{79E5D7EC-2543-87C5-DE9C-2C5566462994}"/>
          </ac:spMkLst>
        </pc:spChg>
        <pc:spChg chg="add del mod">
          <ac:chgData name="박승재" userId="d6cf7f04-82ed-4249-80b4-22822ac38010" providerId="ADAL" clId="{9796BE72-BE37-4B67-9A39-C8DBFDC257D1}" dt="2023-04-26T15:04:59.252" v="4661"/>
          <ac:spMkLst>
            <pc:docMk/>
            <pc:sldMk cId="3537004778" sldId="274"/>
            <ac:spMk id="4" creationId="{6AC5D2F9-87B6-2A31-14AC-982497CF9018}"/>
          </ac:spMkLst>
        </pc:spChg>
        <pc:spChg chg="add mod">
          <ac:chgData name="박승재" userId="d6cf7f04-82ed-4249-80b4-22822ac38010" providerId="ADAL" clId="{9796BE72-BE37-4B67-9A39-C8DBFDC257D1}" dt="2023-04-26T15:05:44.643" v="4674" actId="1035"/>
          <ac:spMkLst>
            <pc:docMk/>
            <pc:sldMk cId="3537004778" sldId="274"/>
            <ac:spMk id="7" creationId="{74C078B4-8669-ED54-9AB0-CD12E33F91F6}"/>
          </ac:spMkLst>
        </pc:spChg>
        <pc:picChg chg="add mod">
          <ac:chgData name="박승재" userId="d6cf7f04-82ed-4249-80b4-22822ac38010" providerId="ADAL" clId="{9796BE72-BE37-4B67-9A39-C8DBFDC257D1}" dt="2023-04-26T15:05:45.498" v="4675" actId="1035"/>
          <ac:picMkLst>
            <pc:docMk/>
            <pc:sldMk cId="3537004778" sldId="274"/>
            <ac:picMk id="6" creationId="{DA1E612D-AC91-DEA9-10C2-FAFA914A4463}"/>
          </ac:picMkLst>
        </pc:picChg>
        <pc:picChg chg="add del mod">
          <ac:chgData name="박승재" userId="d6cf7f04-82ed-4249-80b4-22822ac38010" providerId="ADAL" clId="{9796BE72-BE37-4B67-9A39-C8DBFDC257D1}" dt="2023-04-26T14:37:53.624" v="3516" actId="478"/>
          <ac:picMkLst>
            <pc:docMk/>
            <pc:sldMk cId="3537004778" sldId="274"/>
            <ac:picMk id="2050" creationId="{4C1723C3-0D32-53C9-1FC6-A0159D5F44F6}"/>
          </ac:picMkLst>
        </pc:picChg>
      </pc:sldChg>
      <pc:sldChg chg="addSp modSp new mod">
        <pc:chgData name="박승재" userId="d6cf7f04-82ed-4249-80b4-22822ac38010" providerId="ADAL" clId="{9796BE72-BE37-4B67-9A39-C8DBFDC257D1}" dt="2023-04-26T15:05:35.846" v="4667" actId="1076"/>
        <pc:sldMkLst>
          <pc:docMk/>
          <pc:sldMk cId="1386765606" sldId="275"/>
        </pc:sldMkLst>
        <pc:spChg chg="mod">
          <ac:chgData name="박승재" userId="d6cf7f04-82ed-4249-80b4-22822ac38010" providerId="ADAL" clId="{9796BE72-BE37-4B67-9A39-C8DBFDC257D1}" dt="2023-04-26T14:38:03.803" v="3533" actId="20577"/>
          <ac:spMkLst>
            <pc:docMk/>
            <pc:sldMk cId="1386765606" sldId="275"/>
            <ac:spMk id="2" creationId="{BAD3F9EA-91B8-48E6-E6DB-C67337D8D67A}"/>
          </ac:spMkLst>
        </pc:spChg>
        <pc:spChg chg="mod">
          <ac:chgData name="박승재" userId="d6cf7f04-82ed-4249-80b4-22822ac38010" providerId="ADAL" clId="{9796BE72-BE37-4B67-9A39-C8DBFDC257D1}" dt="2023-04-26T15:05:30.693" v="4664" actId="20577"/>
          <ac:spMkLst>
            <pc:docMk/>
            <pc:sldMk cId="1386765606" sldId="275"/>
            <ac:spMk id="3" creationId="{3576899B-8324-1202-D668-1241FBCB6053}"/>
          </ac:spMkLst>
        </pc:spChg>
        <pc:picChg chg="add mod">
          <ac:chgData name="박승재" userId="d6cf7f04-82ed-4249-80b4-22822ac38010" providerId="ADAL" clId="{9796BE72-BE37-4B67-9A39-C8DBFDC257D1}" dt="2023-04-26T15:05:35.846" v="4667" actId="1076"/>
          <ac:picMkLst>
            <pc:docMk/>
            <pc:sldMk cId="1386765606" sldId="275"/>
            <ac:picMk id="5" creationId="{26AFDB91-E57C-4B99-5FA0-FE7DA4FA51E4}"/>
          </ac:picMkLst>
        </pc:picChg>
      </pc:sldChg>
      <pc:sldChg chg="new del">
        <pc:chgData name="박승재" userId="d6cf7f04-82ed-4249-80b4-22822ac38010" providerId="ADAL" clId="{9796BE72-BE37-4B67-9A39-C8DBFDC257D1}" dt="2023-04-26T14:37:59.091" v="3518" actId="680"/>
        <pc:sldMkLst>
          <pc:docMk/>
          <pc:sldMk cId="1965691935" sldId="275"/>
        </pc:sldMkLst>
      </pc:sldChg>
    </pc:docChg>
  </pc:docChgLst>
  <pc:docChgLst>
    <pc:chgData name="재현 박" userId="fd31af77-44af-4bb9-8da7-9e2b7e57fa3d" providerId="ADAL" clId="{BA2F0D80-84C9-3744-94BE-73CDAB56EBB0}"/>
    <pc:docChg chg="modSld modMainMaster">
      <pc:chgData name="재현 박" userId="fd31af77-44af-4bb9-8da7-9e2b7e57fa3d" providerId="ADAL" clId="{BA2F0D80-84C9-3744-94BE-73CDAB56EBB0}" dt="2020-04-11T04:58:27.561" v="7" actId="20577"/>
      <pc:docMkLst>
        <pc:docMk/>
      </pc:docMkLst>
      <pc:sldChg chg="modSp">
        <pc:chgData name="재현 박" userId="fd31af77-44af-4bb9-8da7-9e2b7e57fa3d" providerId="ADAL" clId="{BA2F0D80-84C9-3744-94BE-73CDAB56EBB0}" dt="2020-04-11T04:58:09.046" v="3" actId="20577"/>
        <pc:sldMkLst>
          <pc:docMk/>
          <pc:sldMk cId="2366643029" sldId="256"/>
        </pc:sldMkLst>
        <pc:spChg chg="mod">
          <ac:chgData name="재현 박" userId="fd31af77-44af-4bb9-8da7-9e2b7e57fa3d" providerId="ADAL" clId="{BA2F0D80-84C9-3744-94BE-73CDAB56EBB0}" dt="2020-04-11T04:58:09.046" v="3" actId="20577"/>
          <ac:spMkLst>
            <pc:docMk/>
            <pc:sldMk cId="2366643029" sldId="256"/>
            <ac:spMk id="3" creationId="{00000000-0000-0000-0000-000000000000}"/>
          </ac:spMkLst>
        </pc:spChg>
      </pc:sldChg>
      <pc:sldMasterChg chg="modSldLayout">
        <pc:chgData name="재현 박" userId="fd31af77-44af-4bb9-8da7-9e2b7e57fa3d" providerId="ADAL" clId="{BA2F0D80-84C9-3744-94BE-73CDAB56EBB0}" dt="2020-04-11T04:58:27.561" v="7" actId="20577"/>
        <pc:sldMasterMkLst>
          <pc:docMk/>
          <pc:sldMasterMk cId="3846055200" sldId="2147483672"/>
        </pc:sldMasterMkLst>
        <pc:sldLayoutChg chg="modSp">
          <pc:chgData name="재현 박" userId="fd31af77-44af-4bb9-8da7-9e2b7e57fa3d" providerId="ADAL" clId="{BA2F0D80-84C9-3744-94BE-73CDAB56EBB0}" dt="2020-04-11T04:58:27.561" v="7" actId="20577"/>
          <pc:sldLayoutMkLst>
            <pc:docMk/>
            <pc:sldMasterMk cId="3846055200" sldId="2147483672"/>
            <pc:sldLayoutMk cId="189570794" sldId="2147483673"/>
          </pc:sldLayoutMkLst>
          <pc:spChg chg="mod">
            <ac:chgData name="재현 박" userId="fd31af77-44af-4bb9-8da7-9e2b7e57fa3d" providerId="ADAL" clId="{BA2F0D80-84C9-3744-94BE-73CDAB56EBB0}" dt="2020-04-11T04:58:27.561" v="7" actId="20577"/>
            <ac:spMkLst>
              <pc:docMk/>
              <pc:sldMasterMk cId="3846055200" sldId="2147483672"/>
              <pc:sldLayoutMk cId="189570794" sldId="2147483673"/>
              <ac:spMk id="7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2.jpe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285B16-6AC6-4E4A-956D-2F24FFD375A9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FBF4E-BC62-4825-9493-E2DD07020C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825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298575"/>
          </a:xfrm>
        </p:spPr>
        <p:txBody>
          <a:bodyPr/>
          <a:lstStyle>
            <a:lvl1pPr>
              <a:defRPr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323528" y="332656"/>
            <a:ext cx="324036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임베디드시스템</a:t>
            </a:r>
            <a:r>
              <a:rPr lang="ko-KR" altLang="en-US" dirty="0"/>
              <a:t> 설계</a:t>
            </a:r>
            <a:r>
              <a:rPr lang="en-US" altLang="ko-KR" dirty="0"/>
              <a:t>/2023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570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2557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207528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302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24744"/>
            <a:ext cx="8229600" cy="51346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2050" name="Picture 2" descr="D:\Pictures\Image\Logos\Inha\inha-emblem.jp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646" y="6284612"/>
            <a:ext cx="576064" cy="57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7739336" y="6347038"/>
            <a:ext cx="140466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HY견고딕" pitchFamily="18" charset="-127"/>
                <a:ea typeface="HY견고딕" pitchFamily="18" charset="-127"/>
              </a:rPr>
              <a:t>정보통신공학부</a:t>
            </a:r>
            <a:endParaRPr lang="en-US" altLang="ko-KR" sz="1200" dirty="0">
              <a:latin typeface="HY견고딕" pitchFamily="18" charset="-127"/>
              <a:ea typeface="HY견고딕" pitchFamily="18" charset="-127"/>
            </a:endParaRPr>
          </a:p>
          <a:p>
            <a:r>
              <a:rPr lang="ko-KR" altLang="en-US" sz="900" dirty="0" err="1">
                <a:latin typeface="HY견고딕" pitchFamily="18" charset="-127"/>
                <a:ea typeface="HY견고딕" pitchFamily="18" charset="-127"/>
              </a:rPr>
              <a:t>임베디드시스템</a:t>
            </a:r>
            <a:r>
              <a:rPr lang="ko-KR" altLang="en-US" sz="900" dirty="0">
                <a:latin typeface="HY견고딕" pitchFamily="18" charset="-127"/>
                <a:ea typeface="HY견고딕" pitchFamily="18" charset="-127"/>
              </a:rPr>
              <a:t> 설계</a:t>
            </a:r>
          </a:p>
        </p:txBody>
      </p:sp>
    </p:spTree>
    <p:extLst>
      <p:ext uri="{BB962C8B-B14F-4D97-AF65-F5344CB8AC3E}">
        <p14:creationId xmlns:p14="http://schemas.microsoft.com/office/powerpoint/2010/main" val="3846055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8" r:id="rId3"/>
    <p:sldLayoutId id="2147483679" r:id="rId4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844824"/>
            <a:ext cx="7772400" cy="1584176"/>
          </a:xfrm>
        </p:spPr>
        <p:txBody>
          <a:bodyPr/>
          <a:lstStyle/>
          <a:p>
            <a:r>
              <a:rPr lang="ko-KR" altLang="en-US" sz="4000" dirty="0">
                <a:latin typeface="+mj-ea"/>
                <a:ea typeface="+mj-ea"/>
              </a:rPr>
              <a:t>나만의 작은 </a:t>
            </a:r>
            <a:r>
              <a:rPr lang="ko-KR" altLang="en-US" sz="4000" dirty="0" err="1">
                <a:latin typeface="+mj-ea"/>
                <a:ea typeface="+mj-ea"/>
              </a:rPr>
              <a:t>세그웨이</a:t>
            </a:r>
            <a:endParaRPr lang="ko-KR" altLang="en-US" sz="4000" dirty="0">
              <a:latin typeface="+mj-ea"/>
              <a:ea typeface="+mj-ea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0" y="3789040"/>
            <a:ext cx="9144000" cy="2520280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중간발표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2023. 5. 30</a:t>
            </a:r>
          </a:p>
          <a:p>
            <a:r>
              <a:rPr lang="ko-KR" altLang="en-US" sz="2400" dirty="0"/>
              <a:t>인하대학교 정보통신공학부</a:t>
            </a:r>
            <a:endParaRPr lang="en-US" altLang="ko-KR" sz="2400" dirty="0"/>
          </a:p>
          <a:p>
            <a:r>
              <a:rPr lang="ko-KR" altLang="en-US" sz="2400" dirty="0"/>
              <a:t>박승재 </a:t>
            </a:r>
            <a:r>
              <a:rPr lang="en-US" altLang="ko-KR" sz="2400" dirty="0"/>
              <a:t>(12191765)</a:t>
            </a:r>
            <a:endParaRPr lang="ko-KR" altLang="en-US" sz="2400" dirty="0"/>
          </a:p>
        </p:txBody>
      </p:sp>
      <p:pic>
        <p:nvPicPr>
          <p:cNvPr id="3076" name="Picture 4" descr="D:\Pictures\Image\Logos\Inha\Signature_0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6172165"/>
            <a:ext cx="2051720" cy="660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643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2CF2FC-760F-40EE-5605-FB8231090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58C829-E7F4-3FA3-23B7-07EF4CD5E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b="1" dirty="0"/>
              <a:t>블록 다이어그램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863C8D2-1F6C-B1C9-C957-6566E57E0725}"/>
              </a:ext>
            </a:extLst>
          </p:cNvPr>
          <p:cNvGrpSpPr/>
          <p:nvPr/>
        </p:nvGrpSpPr>
        <p:grpSpPr>
          <a:xfrm>
            <a:off x="2449858" y="1844824"/>
            <a:ext cx="4354390" cy="4389405"/>
            <a:chOff x="3205353" y="2199854"/>
            <a:chExt cx="2653379" cy="267471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286F592-7AF3-5BE0-2B3C-097E58CE894D}"/>
                </a:ext>
              </a:extLst>
            </p:cNvPr>
            <p:cNvSpPr/>
            <p:nvPr/>
          </p:nvSpPr>
          <p:spPr>
            <a:xfrm>
              <a:off x="4103948" y="2780928"/>
              <a:ext cx="936104" cy="43951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MCU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ACA1125-5BF3-3CD6-A17B-57AE26EB7B24}"/>
                </a:ext>
              </a:extLst>
            </p:cNvPr>
            <p:cNvSpPr/>
            <p:nvPr/>
          </p:nvSpPr>
          <p:spPr>
            <a:xfrm>
              <a:off x="4103948" y="2199854"/>
              <a:ext cx="936104" cy="47306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자이로</a:t>
              </a:r>
              <a:endParaRPr lang="en-US" altLang="ko-KR" sz="16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가속도 센서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9C90DFB-2141-0C56-7EB9-1FDC4398635D}"/>
                </a:ext>
              </a:extLst>
            </p:cNvPr>
            <p:cNvSpPr/>
            <p:nvPr/>
          </p:nvSpPr>
          <p:spPr>
            <a:xfrm>
              <a:off x="3569265" y="4022959"/>
              <a:ext cx="576064" cy="57606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DC </a:t>
              </a:r>
              <a:r>
                <a:rPr lang="ko-KR" altLang="en-US" sz="1600" dirty="0">
                  <a:solidFill>
                    <a:schemeClr val="tx1"/>
                  </a:solidFill>
                </a:rPr>
                <a:t>모터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C629888-5DAB-5F35-7D1F-8803CB9861E5}"/>
                </a:ext>
              </a:extLst>
            </p:cNvPr>
            <p:cNvSpPr/>
            <p:nvPr/>
          </p:nvSpPr>
          <p:spPr>
            <a:xfrm>
              <a:off x="4251408" y="3326023"/>
              <a:ext cx="648854" cy="43204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모터</a:t>
              </a:r>
              <a:endParaRPr lang="en-US" altLang="ko-KR" sz="16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드라이버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78ABDC6-F9D8-28BE-BFBE-C1F9BE6A619F}"/>
                </a:ext>
              </a:extLst>
            </p:cNvPr>
            <p:cNvSpPr/>
            <p:nvPr/>
          </p:nvSpPr>
          <p:spPr>
            <a:xfrm>
              <a:off x="5009765" y="4025597"/>
              <a:ext cx="576064" cy="57606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DC </a:t>
              </a:r>
              <a:r>
                <a:rPr lang="ko-KR" altLang="en-US" sz="1600" dirty="0">
                  <a:solidFill>
                    <a:schemeClr val="tx1"/>
                  </a:solidFill>
                </a:rPr>
                <a:t>모터</a:t>
              </a: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9412EA3-F6B0-5F37-6984-6E0BD3BF70AA}"/>
                </a:ext>
              </a:extLst>
            </p:cNvPr>
            <p:cNvSpPr/>
            <p:nvPr/>
          </p:nvSpPr>
          <p:spPr>
            <a:xfrm>
              <a:off x="3287745" y="3747412"/>
              <a:ext cx="187680" cy="1127157"/>
            </a:xfrm>
            <a:prstGeom prst="ellipse">
              <a:avLst/>
            </a:prstGeom>
            <a:noFill/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1973E757-D274-26F7-725D-2FC0D1F7F5CC}"/>
                </a:ext>
              </a:extLst>
            </p:cNvPr>
            <p:cNvCxnSpPr>
              <a:cxnSpLocks/>
              <a:stCxn id="6" idx="1"/>
              <a:endCxn id="9" idx="6"/>
            </p:cNvCxnSpPr>
            <p:nvPr/>
          </p:nvCxnSpPr>
          <p:spPr>
            <a:xfrm flipH="1">
              <a:off x="3475425" y="4310991"/>
              <a:ext cx="93840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BEE7234-7CC0-8A1E-5031-9CB2B81CAAAB}"/>
                </a:ext>
              </a:extLst>
            </p:cNvPr>
            <p:cNvSpPr/>
            <p:nvPr/>
          </p:nvSpPr>
          <p:spPr>
            <a:xfrm>
              <a:off x="5671052" y="3747413"/>
              <a:ext cx="187680" cy="1127157"/>
            </a:xfrm>
            <a:prstGeom prst="ellipse">
              <a:avLst/>
            </a:prstGeom>
            <a:noFill/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5814016B-548B-1829-5B1D-5B32F7894AA6}"/>
                </a:ext>
              </a:extLst>
            </p:cNvPr>
            <p:cNvCxnSpPr>
              <a:cxnSpLocks/>
              <a:stCxn id="11" idx="2"/>
              <a:endCxn id="8" idx="3"/>
            </p:cNvCxnSpPr>
            <p:nvPr/>
          </p:nvCxnSpPr>
          <p:spPr>
            <a:xfrm flipH="1">
              <a:off x="5585829" y="4310992"/>
              <a:ext cx="85223" cy="263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4D9804-258B-BB1C-6A65-3CCCA67B71F0}"/>
                </a:ext>
              </a:extLst>
            </p:cNvPr>
            <p:cNvSpPr txBox="1"/>
            <p:nvPr/>
          </p:nvSpPr>
          <p:spPr>
            <a:xfrm>
              <a:off x="3205353" y="3528628"/>
              <a:ext cx="441146" cy="20630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바퀴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90ED3F3-EC78-0D6A-A943-DE9DC3B2870D}"/>
                </a:ext>
              </a:extLst>
            </p:cNvPr>
            <p:cNvSpPr/>
            <p:nvPr/>
          </p:nvSpPr>
          <p:spPr>
            <a:xfrm>
              <a:off x="4251408" y="3888481"/>
              <a:ext cx="648854" cy="332564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/>
                <a:t>USB </a:t>
              </a:r>
              <a:r>
                <a:rPr lang="ko-KR" altLang="en-US" sz="1600" dirty="0"/>
                <a:t>전원</a:t>
              </a:r>
            </a:p>
          </p:txBody>
        </p: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2ABD0B37-AA4A-E396-9DD8-2DD5531976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9539" y="3220439"/>
              <a:ext cx="0" cy="6680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8F384123-392F-0DDB-3E53-D795F31455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31507" y="3758071"/>
              <a:ext cx="0" cy="130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E18BBC00-BD15-F2B4-6C5E-CC7CC564FBDC}"/>
                </a:ext>
              </a:extLst>
            </p:cNvPr>
            <p:cNvCxnSpPr>
              <a:endCxn id="7" idx="0"/>
            </p:cNvCxnSpPr>
            <p:nvPr/>
          </p:nvCxnSpPr>
          <p:spPr>
            <a:xfrm>
              <a:off x="4575835" y="3220439"/>
              <a:ext cx="0" cy="1055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5FA01791-4FB5-E3D6-C362-734223E4D5A2}"/>
                </a:ext>
              </a:extLst>
            </p:cNvPr>
            <p:cNvCxnSpPr>
              <a:stCxn id="5" idx="2"/>
              <a:endCxn id="4" idx="0"/>
            </p:cNvCxnSpPr>
            <p:nvPr/>
          </p:nvCxnSpPr>
          <p:spPr>
            <a:xfrm>
              <a:off x="4572000" y="2672918"/>
              <a:ext cx="0" cy="1080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7002AB97-87BE-4462-33DC-8B13404E690D}"/>
                </a:ext>
              </a:extLst>
            </p:cNvPr>
            <p:cNvCxnSpPr>
              <a:stCxn id="7" idx="1"/>
            </p:cNvCxnSpPr>
            <p:nvPr/>
          </p:nvCxnSpPr>
          <p:spPr>
            <a:xfrm flipH="1">
              <a:off x="3855443" y="3542047"/>
              <a:ext cx="395965" cy="4809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4DB346F5-5B81-6F61-93BD-1CAEF3566431}"/>
                </a:ext>
              </a:extLst>
            </p:cNvPr>
            <p:cNvCxnSpPr>
              <a:stCxn id="7" idx="3"/>
            </p:cNvCxnSpPr>
            <p:nvPr/>
          </p:nvCxnSpPr>
          <p:spPr>
            <a:xfrm>
              <a:off x="4900262" y="3542047"/>
              <a:ext cx="395341" cy="4809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7404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F57FE0-ADD3-6D47-0F3E-D8B4906BA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주요 이슈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E5D7EC-2543-87C5-DE9C-2C5566462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latin typeface="+mn-ea"/>
              </a:rPr>
              <a:t>자이로</a:t>
            </a:r>
            <a:r>
              <a:rPr lang="ko-KR" altLang="en-US" sz="2000" dirty="0">
                <a:latin typeface="+mn-ea"/>
              </a:rPr>
              <a:t> 가속도 센서 이용</a:t>
            </a:r>
            <a:endParaRPr lang="en-US" altLang="ko-KR" sz="20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dirty="0" err="1">
                <a:latin typeface="+mn-ea"/>
              </a:rPr>
              <a:t>자이로</a:t>
            </a:r>
            <a:r>
              <a:rPr lang="ko-KR" altLang="en-US" sz="1600" dirty="0">
                <a:latin typeface="+mn-ea"/>
              </a:rPr>
              <a:t> 센서에서 계속 오차가 누적되어 현재는 </a:t>
            </a:r>
            <a:r>
              <a:rPr lang="ko-KR" altLang="en-US" sz="1600" dirty="0" err="1">
                <a:latin typeface="+mn-ea"/>
              </a:rPr>
              <a:t>자이로</a:t>
            </a:r>
            <a:r>
              <a:rPr lang="ko-KR" altLang="en-US" sz="1600" dirty="0">
                <a:latin typeface="+mn-ea"/>
              </a:rPr>
              <a:t> 센서를 제외함</a:t>
            </a:r>
            <a:endParaRPr lang="en-US" altLang="ko-KR" sz="16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PID </a:t>
            </a:r>
            <a:r>
              <a:rPr lang="ko-KR" altLang="en-US" sz="1600" dirty="0">
                <a:latin typeface="+mn-ea"/>
              </a:rPr>
              <a:t>제어에서도 </a:t>
            </a:r>
            <a:r>
              <a:rPr lang="en-US" altLang="ko-KR" sz="1600" dirty="0">
                <a:latin typeface="+mn-ea"/>
              </a:rPr>
              <a:t>I</a:t>
            </a:r>
            <a:r>
              <a:rPr lang="ko-KR" altLang="en-US" sz="1600" dirty="0">
                <a:latin typeface="+mn-ea"/>
              </a:rPr>
              <a:t>에서 오차가 발생해 </a:t>
            </a:r>
            <a:r>
              <a:rPr lang="en-US" altLang="ko-KR" sz="1600" dirty="0">
                <a:latin typeface="+mn-ea"/>
              </a:rPr>
              <a:t>PWM </a:t>
            </a:r>
            <a:r>
              <a:rPr lang="ko-KR" altLang="en-US" sz="1600" dirty="0">
                <a:latin typeface="+mn-ea"/>
              </a:rPr>
              <a:t>출력이 이상하게 나옴</a:t>
            </a:r>
            <a:endParaRPr lang="en-US" altLang="ko-KR" sz="16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dirty="0">
                <a:latin typeface="+mn-ea"/>
              </a:rPr>
              <a:t>현재는 오차가 누적될 수 있는 부분을 전부 제거한 상태</a:t>
            </a:r>
            <a:endParaRPr lang="en-US" altLang="ko-KR" sz="16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dirty="0">
                <a:latin typeface="+mn-ea"/>
              </a:rPr>
              <a:t>추후에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정확도를 위해 </a:t>
            </a:r>
            <a:r>
              <a:rPr lang="ko-KR" altLang="en-US" sz="1600" dirty="0" err="1">
                <a:latin typeface="+mn-ea"/>
              </a:rPr>
              <a:t>자이로</a:t>
            </a:r>
            <a:r>
              <a:rPr lang="ko-KR" altLang="en-US" sz="1600" dirty="0">
                <a:latin typeface="+mn-ea"/>
              </a:rPr>
              <a:t> 센서 값을 이용하도록 수정할 것</a:t>
            </a:r>
            <a:endParaRPr lang="en-US" altLang="ko-KR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DC </a:t>
            </a:r>
            <a:r>
              <a:rPr lang="ko-KR" altLang="en-US" sz="2000" dirty="0">
                <a:latin typeface="+mn-ea"/>
              </a:rPr>
              <a:t>모터 출력 이슈</a:t>
            </a:r>
            <a:endParaRPr lang="en-US" altLang="ko-KR" sz="20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dirty="0">
                <a:latin typeface="+mn-ea"/>
              </a:rPr>
              <a:t>로봇이 일정 각도 이상 기울어지면 자세 복원이 안됨</a:t>
            </a:r>
            <a:endParaRPr lang="en-US" altLang="ko-KR" sz="16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PID </a:t>
            </a:r>
            <a:r>
              <a:rPr lang="ko-KR" altLang="en-US" sz="1600" dirty="0">
                <a:latin typeface="+mn-ea"/>
              </a:rPr>
              <a:t>제어를 통해 한번에 너무 많은 각도로 이동하지 않도록 수정할 것</a:t>
            </a:r>
            <a:endParaRPr lang="en-US" altLang="ko-KR" sz="1600" dirty="0">
              <a:latin typeface="+mn-ea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sz="1600" dirty="0">
              <a:latin typeface="+mn-ea"/>
            </a:endParaRPr>
          </a:p>
          <a:p>
            <a:pPr lvl="1">
              <a:lnSpc>
                <a:spcPct val="150000"/>
              </a:lnSpc>
            </a:pPr>
            <a:endParaRPr lang="en-US" altLang="ko-KR" sz="1600" dirty="0">
              <a:latin typeface="+mn-ea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537004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A5A8A-BD03-5AC7-D899-D4EA059FA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주요 회로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AF4C04D-6EA9-3724-5A50-0647248DF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852" y="980728"/>
            <a:ext cx="7236296" cy="517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912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DA12C6-DAD6-F5B2-9CCA-A89709552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데모 영상</a:t>
            </a:r>
          </a:p>
        </p:txBody>
      </p:sp>
      <p:pic>
        <p:nvPicPr>
          <p:cNvPr id="4" name="video_2023-05-30_12-12-13">
            <a:hlinkClick r:id="" action="ppaction://media"/>
            <a:extLst>
              <a:ext uri="{FF2B5EF4-FFF2-40B4-BE49-F238E27FC236}">
                <a16:creationId xmlns:a16="http://schemas.microsoft.com/office/drawing/2014/main" id="{2F37A335-E538-AD5E-FF3D-91B8FE1E5DB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7375" y="1125538"/>
            <a:ext cx="2887663" cy="5133975"/>
          </a:xfrm>
        </p:spPr>
      </p:pic>
    </p:spTree>
    <p:extLst>
      <p:ext uri="{BB962C8B-B14F-4D97-AF65-F5344CB8AC3E}">
        <p14:creationId xmlns:p14="http://schemas.microsoft.com/office/powerpoint/2010/main" val="101312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 계획</a:t>
            </a:r>
          </a:p>
        </p:txBody>
      </p:sp>
      <p:graphicFrame>
        <p:nvGraphicFramePr>
          <p:cNvPr id="6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3958619"/>
              </p:ext>
            </p:extLst>
          </p:nvPr>
        </p:nvGraphicFramePr>
        <p:xfrm>
          <a:off x="395536" y="1485576"/>
          <a:ext cx="8352925" cy="323956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17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35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35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3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35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535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3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39928"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4.24 ~ 30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5.1 ~ 7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5.8 ~ 14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5.15</a:t>
                      </a:r>
                      <a:r>
                        <a:rPr lang="en-US" altLang="ko-KR" sz="1400" b="1" baseline="0" dirty="0">
                          <a:solidFill>
                            <a:schemeClr val="tx1"/>
                          </a:solidFill>
                        </a:rPr>
                        <a:t> ~ 21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5.22 ~ 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5.29 ~ 6.4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99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BOM </a:t>
                      </a:r>
                      <a:r>
                        <a:rPr lang="ko-KR" altLang="en-US" sz="1400" b="1" dirty="0"/>
                        <a:t>작성 및 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ko-KR" altLang="en-US" sz="1400" b="1" dirty="0"/>
                        <a:t>회로도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9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회로 구현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ko-KR" altLang="en-US" sz="1400" b="1" dirty="0" err="1"/>
                        <a:t>브레드보드</a:t>
                      </a:r>
                      <a:r>
                        <a:rPr lang="en-US" altLang="ko-KR" sz="1400" b="1" dirty="0"/>
                        <a:t>)</a:t>
                      </a:r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9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회로 구현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ko-KR" altLang="en-US" sz="1400" b="1" dirty="0"/>
                        <a:t>만능기판</a:t>
                      </a:r>
                      <a:r>
                        <a:rPr lang="en-US" altLang="ko-KR" sz="1400" b="1" dirty="0"/>
                        <a:t>)</a:t>
                      </a:r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99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S/W </a:t>
                      </a:r>
                      <a:r>
                        <a:rPr lang="ko-KR" altLang="en-US" sz="1400" b="1" dirty="0"/>
                        <a:t>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9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최종 점검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2555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1045</TotalTime>
  <Words>144</Words>
  <Application>Microsoft Office PowerPoint</Application>
  <PresentationFormat>화면 슬라이드 쇼(4:3)</PresentationFormat>
  <Paragraphs>42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HY견고딕</vt:lpstr>
      <vt:lpstr>맑은 고딕</vt:lpstr>
      <vt:lpstr>Arial</vt:lpstr>
      <vt:lpstr>Office 테마</vt:lpstr>
      <vt:lpstr>나만의 작은 세그웨이</vt:lpstr>
      <vt:lpstr>시스템 구성</vt:lpstr>
      <vt:lpstr>주요 이슈</vt:lpstr>
      <vt:lpstr>주요 회로</vt:lpstr>
      <vt:lpstr>데모 영상</vt:lpstr>
      <vt:lpstr>진행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hello@inha.edu</dc:creator>
  <cp:lastModifiedBy>박승재</cp:lastModifiedBy>
  <cp:revision>189</cp:revision>
  <dcterms:created xsi:type="dcterms:W3CDTF">2011-12-01T04:53:03Z</dcterms:created>
  <dcterms:modified xsi:type="dcterms:W3CDTF">2023-06-14T10:46:12Z</dcterms:modified>
</cp:coreProperties>
</file>

<file path=docProps/thumbnail.jpeg>
</file>